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1" r:id="rId3"/>
    <p:sldId id="272" r:id="rId4"/>
    <p:sldId id="257" r:id="rId5"/>
    <p:sldId id="258" r:id="rId6"/>
    <p:sldId id="259" r:id="rId7"/>
    <p:sldId id="260" r:id="rId8"/>
    <p:sldId id="261" r:id="rId9"/>
    <p:sldId id="262" r:id="rId10"/>
    <p:sldId id="263" r:id="rId11"/>
    <p:sldId id="264" r:id="rId12"/>
    <p:sldId id="265" r:id="rId13"/>
    <p:sldId id="266" r:id="rId14"/>
    <p:sldId id="267" r:id="rId15"/>
    <p:sldId id="273" r:id="rId16"/>
    <p:sldId id="274" r:id="rId17"/>
    <p:sldId id="275" r:id="rId18"/>
    <p:sldId id="276" r:id="rId19"/>
    <p:sldId id="270" r:id="rId20"/>
    <p:sldId id="26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1126"/>
    <a:srgbClr val="255F91"/>
    <a:srgbClr val="C4B796"/>
    <a:srgbClr val="076D54"/>
    <a:srgbClr val="EAE2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5" autoAdjust="0"/>
    <p:restoredTop sz="69928" autoAdjust="0"/>
  </p:normalViewPr>
  <p:slideViewPr>
    <p:cSldViewPr snapToGrid="0">
      <p:cViewPr varScale="1">
        <p:scale>
          <a:sx n="50" d="100"/>
          <a:sy n="50" d="100"/>
        </p:scale>
        <p:origin x="-173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E994A6-FB19-4286-AB22-A685834FF13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40B29B4-863B-4287-B5E4-C9F9127B7D6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Research</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9E20220D-C1D8-4910-AF9F-C5CB4FB831B0}" type="parTrans" cxnId="{2B98D4CC-AE5B-4F1B-AB98-839791C59836}">
      <dgm:prSet/>
      <dgm:spPr/>
      <dgm:t>
        <a:bodyPr/>
        <a:lstStyle/>
        <a:p>
          <a:endParaRPr lang="en-US"/>
        </a:p>
      </dgm:t>
    </dgm:pt>
    <dgm:pt modelId="{F1A600A9-2807-4CFB-98CE-167B300F01B0}" type="sibTrans" cxnId="{2B98D4CC-AE5B-4F1B-AB98-839791C59836}">
      <dgm:prSet/>
      <dgm:spPr/>
      <dgm:t>
        <a:bodyPr/>
        <a:lstStyle/>
        <a:p>
          <a:endParaRPr lang="en-US"/>
        </a:p>
      </dgm:t>
    </dgm:pt>
    <dgm:pt modelId="{706A13F5-D3E9-48FE-AC8E-5CD774EF958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Recommendation</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0426A210-EECC-47DD-A6B7-F6C59F72EF67}" type="parTrans" cxnId="{BBD445D7-7502-46A6-B854-FA0BBB74EA51}">
      <dgm:prSet/>
      <dgm:spPr/>
      <dgm:t>
        <a:bodyPr/>
        <a:lstStyle/>
        <a:p>
          <a:endParaRPr lang="en-US"/>
        </a:p>
      </dgm:t>
    </dgm:pt>
    <dgm:pt modelId="{5FE5EF89-F9B1-4F32-8270-EC7966190627}" type="sibTrans" cxnId="{BBD445D7-7502-46A6-B854-FA0BBB74EA51}">
      <dgm:prSet/>
      <dgm:spPr/>
      <dgm:t>
        <a:bodyPr/>
        <a:lstStyle/>
        <a:p>
          <a:endParaRPr lang="en-US"/>
        </a:p>
      </dgm:t>
    </dgm:pt>
    <dgm:pt modelId="{2455C7D3-9D1E-4432-AB06-1AC0F5B37F4A}">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Progress</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E0B0B7CC-EBB2-484E-AB3C-EE4E4B16CE8A}" type="parTrans" cxnId="{E405239A-56F3-4CCF-966B-1590AA8A6B23}">
      <dgm:prSet/>
      <dgm:spPr/>
      <dgm:t>
        <a:bodyPr/>
        <a:lstStyle/>
        <a:p>
          <a:endParaRPr lang="en-US"/>
        </a:p>
      </dgm:t>
    </dgm:pt>
    <dgm:pt modelId="{AC84C12E-6923-482A-BA83-8103D05A35E0}" type="sibTrans" cxnId="{E405239A-56F3-4CCF-966B-1590AA8A6B23}">
      <dgm:prSet/>
      <dgm:spPr/>
      <dgm:t>
        <a:bodyPr/>
        <a:lstStyle/>
        <a:p>
          <a:endParaRPr lang="en-US"/>
        </a:p>
      </dgm:t>
    </dgm:pt>
    <dgm:pt modelId="{145F7EB1-172F-4F95-B857-F3CEA4143246}">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Laboratory</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275E2F0F-349A-471B-8B39-C709C65A864D}" type="parTrans" cxnId="{5045B410-3F39-402A-9765-7682146990D0}">
      <dgm:prSet/>
      <dgm:spPr/>
      <dgm:t>
        <a:bodyPr/>
        <a:lstStyle/>
        <a:p>
          <a:endParaRPr lang="en-US"/>
        </a:p>
      </dgm:t>
    </dgm:pt>
    <dgm:pt modelId="{CE0BB51D-CAD9-4C3D-8AA3-B3BECFC7AF2F}" type="sibTrans" cxnId="{5045B410-3F39-402A-9765-7682146990D0}">
      <dgm:prSet/>
      <dgm:spPr/>
      <dgm:t>
        <a:bodyPr/>
        <a:lstStyle/>
        <a:p>
          <a:endParaRPr lang="en-US"/>
        </a:p>
      </dgm:t>
    </dgm:pt>
    <dgm:pt modelId="{7B479278-3F9F-4757-93E0-8B1A11F4313E}">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Incident</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B5A76000-5B5E-4798-902A-8398AC1648D5}" type="parTrans" cxnId="{3F1CB433-3F3D-4E05-87ED-E87C43C87A18}">
      <dgm:prSet/>
      <dgm:spPr/>
      <dgm:t>
        <a:bodyPr/>
        <a:lstStyle/>
        <a:p>
          <a:endParaRPr lang="en-US"/>
        </a:p>
      </dgm:t>
    </dgm:pt>
    <dgm:pt modelId="{006FA056-CBC2-48F6-87F0-0BB95EDF25A6}" type="sibTrans" cxnId="{3F1CB433-3F3D-4E05-87ED-E87C43C87A18}">
      <dgm:prSet/>
      <dgm:spPr/>
      <dgm:t>
        <a:bodyPr/>
        <a:lstStyle/>
        <a:p>
          <a:endParaRPr lang="en-US"/>
        </a:p>
      </dgm:t>
    </dgm:pt>
    <dgm:pt modelId="{5D360084-564C-49B4-AA12-B8DD8DC41C88}">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Completion</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AFEB268C-CAAF-46C8-9AC9-6A1A1C131E68}" type="parTrans" cxnId="{B6920D15-845D-4CCE-BBB2-B162C9BD2029}">
      <dgm:prSet/>
      <dgm:spPr/>
      <dgm:t>
        <a:bodyPr/>
        <a:lstStyle/>
        <a:p>
          <a:endParaRPr lang="en-US"/>
        </a:p>
      </dgm:t>
    </dgm:pt>
    <dgm:pt modelId="{C7104670-64E0-4FB0-A255-E38826A23D1D}" type="sibTrans" cxnId="{B6920D15-845D-4CCE-BBB2-B162C9BD2029}">
      <dgm:prSet/>
      <dgm:spPr/>
      <dgm:t>
        <a:bodyPr/>
        <a:lstStyle/>
        <a:p>
          <a:endParaRPr lang="en-US"/>
        </a:p>
      </dgm:t>
    </dgm:pt>
    <dgm:pt modelId="{62646DA7-1C75-497C-B0EE-951D27B8BC02}" type="pres">
      <dgm:prSet presAssocID="{45E994A6-FB19-4286-AB22-A685834FF133}" presName="diagram" presStyleCnt="0">
        <dgm:presLayoutVars>
          <dgm:dir/>
          <dgm:resizeHandles val="exact"/>
        </dgm:presLayoutVars>
      </dgm:prSet>
      <dgm:spPr/>
      <dgm:t>
        <a:bodyPr/>
        <a:lstStyle/>
        <a:p>
          <a:endParaRPr lang="en-US"/>
        </a:p>
      </dgm:t>
    </dgm:pt>
    <dgm:pt modelId="{BE23161A-7FDD-4F57-ADDB-0C9F42160AC7}" type="pres">
      <dgm:prSet presAssocID="{C40B29B4-863B-4287-B5E4-C9F9127B7D6F}" presName="node" presStyleLbl="node1" presStyleIdx="0" presStyleCnt="6">
        <dgm:presLayoutVars>
          <dgm:bulletEnabled val="1"/>
        </dgm:presLayoutVars>
      </dgm:prSet>
      <dgm:spPr/>
      <dgm:t>
        <a:bodyPr/>
        <a:lstStyle/>
        <a:p>
          <a:endParaRPr lang="en-US"/>
        </a:p>
      </dgm:t>
    </dgm:pt>
    <dgm:pt modelId="{8E494F12-E9D0-4183-A119-69F73AC1A892}" type="pres">
      <dgm:prSet presAssocID="{F1A600A9-2807-4CFB-98CE-167B300F01B0}" presName="sibTrans" presStyleCnt="0"/>
      <dgm:spPr/>
    </dgm:pt>
    <dgm:pt modelId="{AABD03EE-6EA0-4D45-BC7C-E2748ADB984F}" type="pres">
      <dgm:prSet presAssocID="{706A13F5-D3E9-48FE-AC8E-5CD774EF958F}" presName="node" presStyleLbl="node1" presStyleIdx="1" presStyleCnt="6">
        <dgm:presLayoutVars>
          <dgm:bulletEnabled val="1"/>
        </dgm:presLayoutVars>
      </dgm:prSet>
      <dgm:spPr/>
      <dgm:t>
        <a:bodyPr/>
        <a:lstStyle/>
        <a:p>
          <a:endParaRPr lang="en-US"/>
        </a:p>
      </dgm:t>
    </dgm:pt>
    <dgm:pt modelId="{CF081DD3-8E9F-4DFD-A0D1-CB0CE396FFF9}" type="pres">
      <dgm:prSet presAssocID="{5FE5EF89-F9B1-4F32-8270-EC7966190627}" presName="sibTrans" presStyleCnt="0"/>
      <dgm:spPr/>
    </dgm:pt>
    <dgm:pt modelId="{BA0FD87F-BEC0-443A-871D-CE41AB946428}" type="pres">
      <dgm:prSet presAssocID="{2455C7D3-9D1E-4432-AB06-1AC0F5B37F4A}" presName="node" presStyleLbl="node1" presStyleIdx="2" presStyleCnt="6">
        <dgm:presLayoutVars>
          <dgm:bulletEnabled val="1"/>
        </dgm:presLayoutVars>
      </dgm:prSet>
      <dgm:spPr/>
      <dgm:t>
        <a:bodyPr/>
        <a:lstStyle/>
        <a:p>
          <a:endParaRPr lang="en-US"/>
        </a:p>
      </dgm:t>
    </dgm:pt>
    <dgm:pt modelId="{4F5B2369-0ABC-425A-8042-DEDADD8F0DFC}" type="pres">
      <dgm:prSet presAssocID="{AC84C12E-6923-482A-BA83-8103D05A35E0}" presName="sibTrans" presStyleCnt="0"/>
      <dgm:spPr/>
    </dgm:pt>
    <dgm:pt modelId="{F81D0616-5036-46D7-B8D7-0B1CE7607AFF}" type="pres">
      <dgm:prSet presAssocID="{145F7EB1-172F-4F95-B857-F3CEA4143246}" presName="node" presStyleLbl="node1" presStyleIdx="3" presStyleCnt="6">
        <dgm:presLayoutVars>
          <dgm:bulletEnabled val="1"/>
        </dgm:presLayoutVars>
      </dgm:prSet>
      <dgm:spPr/>
      <dgm:t>
        <a:bodyPr/>
        <a:lstStyle/>
        <a:p>
          <a:endParaRPr lang="en-US"/>
        </a:p>
      </dgm:t>
    </dgm:pt>
    <dgm:pt modelId="{CEC1A359-9695-442D-A596-97D0E51D3143}" type="pres">
      <dgm:prSet presAssocID="{CE0BB51D-CAD9-4C3D-8AA3-B3BECFC7AF2F}" presName="sibTrans" presStyleCnt="0"/>
      <dgm:spPr/>
    </dgm:pt>
    <dgm:pt modelId="{78024384-E527-4944-924D-C5AF07A3BE89}" type="pres">
      <dgm:prSet presAssocID="{7B479278-3F9F-4757-93E0-8B1A11F4313E}" presName="node" presStyleLbl="node1" presStyleIdx="4" presStyleCnt="6">
        <dgm:presLayoutVars>
          <dgm:bulletEnabled val="1"/>
        </dgm:presLayoutVars>
      </dgm:prSet>
      <dgm:spPr/>
      <dgm:t>
        <a:bodyPr/>
        <a:lstStyle/>
        <a:p>
          <a:endParaRPr lang="en-US"/>
        </a:p>
      </dgm:t>
    </dgm:pt>
    <dgm:pt modelId="{31B7B600-46BE-43C4-A6DF-EA173CCE8F2E}" type="pres">
      <dgm:prSet presAssocID="{006FA056-CBC2-48F6-87F0-0BB95EDF25A6}" presName="sibTrans" presStyleCnt="0"/>
      <dgm:spPr/>
    </dgm:pt>
    <dgm:pt modelId="{F302D4BF-3342-4224-80F2-CF6AC1ED2A53}" type="pres">
      <dgm:prSet presAssocID="{5D360084-564C-49B4-AA12-B8DD8DC41C88}" presName="node" presStyleLbl="node1" presStyleIdx="5" presStyleCnt="6">
        <dgm:presLayoutVars>
          <dgm:bulletEnabled val="1"/>
        </dgm:presLayoutVars>
      </dgm:prSet>
      <dgm:spPr/>
      <dgm:t>
        <a:bodyPr/>
        <a:lstStyle/>
        <a:p>
          <a:endParaRPr lang="en-US"/>
        </a:p>
      </dgm:t>
    </dgm:pt>
  </dgm:ptLst>
  <dgm:cxnLst>
    <dgm:cxn modelId="{E405239A-56F3-4CCF-966B-1590AA8A6B23}" srcId="{45E994A6-FB19-4286-AB22-A685834FF133}" destId="{2455C7D3-9D1E-4432-AB06-1AC0F5B37F4A}" srcOrd="2" destOrd="0" parTransId="{E0B0B7CC-EBB2-484E-AB3C-EE4E4B16CE8A}" sibTransId="{AC84C12E-6923-482A-BA83-8103D05A35E0}"/>
    <dgm:cxn modelId="{2B98D4CC-AE5B-4F1B-AB98-839791C59836}" srcId="{45E994A6-FB19-4286-AB22-A685834FF133}" destId="{C40B29B4-863B-4287-B5E4-C9F9127B7D6F}" srcOrd="0" destOrd="0" parTransId="{9E20220D-C1D8-4910-AF9F-C5CB4FB831B0}" sibTransId="{F1A600A9-2807-4CFB-98CE-167B300F01B0}"/>
    <dgm:cxn modelId="{87CBE122-257B-4E31-8BA1-68FCF0249443}" type="presOf" srcId="{C40B29B4-863B-4287-B5E4-C9F9127B7D6F}" destId="{BE23161A-7FDD-4F57-ADDB-0C9F42160AC7}" srcOrd="0" destOrd="0" presId="urn:microsoft.com/office/officeart/2005/8/layout/default"/>
    <dgm:cxn modelId="{66EE44DE-3428-49E0-9542-74DFFD3BDD46}" type="presOf" srcId="{5D360084-564C-49B4-AA12-B8DD8DC41C88}" destId="{F302D4BF-3342-4224-80F2-CF6AC1ED2A53}" srcOrd="0" destOrd="0" presId="urn:microsoft.com/office/officeart/2005/8/layout/default"/>
    <dgm:cxn modelId="{A995DE86-7502-4708-AB48-6AC1AA20B1FC}" type="presOf" srcId="{706A13F5-D3E9-48FE-AC8E-5CD774EF958F}" destId="{AABD03EE-6EA0-4D45-BC7C-E2748ADB984F}" srcOrd="0" destOrd="0" presId="urn:microsoft.com/office/officeart/2005/8/layout/default"/>
    <dgm:cxn modelId="{21D14632-42D7-411E-AD9A-11CD0156B757}" type="presOf" srcId="{45E994A6-FB19-4286-AB22-A685834FF133}" destId="{62646DA7-1C75-497C-B0EE-951D27B8BC02}" srcOrd="0" destOrd="0" presId="urn:microsoft.com/office/officeart/2005/8/layout/default"/>
    <dgm:cxn modelId="{A0A24865-A608-416E-87AD-F2565E4A3528}" type="presOf" srcId="{7B479278-3F9F-4757-93E0-8B1A11F4313E}" destId="{78024384-E527-4944-924D-C5AF07A3BE89}" srcOrd="0" destOrd="0" presId="urn:microsoft.com/office/officeart/2005/8/layout/default"/>
    <dgm:cxn modelId="{5045B410-3F39-402A-9765-7682146990D0}" srcId="{45E994A6-FB19-4286-AB22-A685834FF133}" destId="{145F7EB1-172F-4F95-B857-F3CEA4143246}" srcOrd="3" destOrd="0" parTransId="{275E2F0F-349A-471B-8B39-C709C65A864D}" sibTransId="{CE0BB51D-CAD9-4C3D-8AA3-B3BECFC7AF2F}"/>
    <dgm:cxn modelId="{15D1CA14-B519-4168-9860-03716F1943FC}" type="presOf" srcId="{145F7EB1-172F-4F95-B857-F3CEA4143246}" destId="{F81D0616-5036-46D7-B8D7-0B1CE7607AFF}" srcOrd="0" destOrd="0" presId="urn:microsoft.com/office/officeart/2005/8/layout/default"/>
    <dgm:cxn modelId="{B6920D15-845D-4CCE-BBB2-B162C9BD2029}" srcId="{45E994A6-FB19-4286-AB22-A685834FF133}" destId="{5D360084-564C-49B4-AA12-B8DD8DC41C88}" srcOrd="5" destOrd="0" parTransId="{AFEB268C-CAAF-46C8-9AC9-6A1A1C131E68}" sibTransId="{C7104670-64E0-4FB0-A255-E38826A23D1D}"/>
    <dgm:cxn modelId="{3F1CB433-3F3D-4E05-87ED-E87C43C87A18}" srcId="{45E994A6-FB19-4286-AB22-A685834FF133}" destId="{7B479278-3F9F-4757-93E0-8B1A11F4313E}" srcOrd="4" destOrd="0" parTransId="{B5A76000-5B5E-4798-902A-8398AC1648D5}" sibTransId="{006FA056-CBC2-48F6-87F0-0BB95EDF25A6}"/>
    <dgm:cxn modelId="{BBD445D7-7502-46A6-B854-FA0BBB74EA51}" srcId="{45E994A6-FB19-4286-AB22-A685834FF133}" destId="{706A13F5-D3E9-48FE-AC8E-5CD774EF958F}" srcOrd="1" destOrd="0" parTransId="{0426A210-EECC-47DD-A6B7-F6C59F72EF67}" sibTransId="{5FE5EF89-F9B1-4F32-8270-EC7966190627}"/>
    <dgm:cxn modelId="{A01A968C-7E58-403F-BBDC-4A70EDC815C5}" type="presOf" srcId="{2455C7D3-9D1E-4432-AB06-1AC0F5B37F4A}" destId="{BA0FD87F-BEC0-443A-871D-CE41AB946428}" srcOrd="0" destOrd="0" presId="urn:microsoft.com/office/officeart/2005/8/layout/default"/>
    <dgm:cxn modelId="{92E4BBB8-17A6-48EB-8F8C-768A63AD189C}" type="presParOf" srcId="{62646DA7-1C75-497C-B0EE-951D27B8BC02}" destId="{BE23161A-7FDD-4F57-ADDB-0C9F42160AC7}" srcOrd="0" destOrd="0" presId="urn:microsoft.com/office/officeart/2005/8/layout/default"/>
    <dgm:cxn modelId="{2F0928E4-E14A-4C1A-B87F-10DEA3B13113}" type="presParOf" srcId="{62646DA7-1C75-497C-B0EE-951D27B8BC02}" destId="{8E494F12-E9D0-4183-A119-69F73AC1A892}" srcOrd="1" destOrd="0" presId="urn:microsoft.com/office/officeart/2005/8/layout/default"/>
    <dgm:cxn modelId="{041E093D-BB9F-4FED-88D4-70974FF04BA7}" type="presParOf" srcId="{62646DA7-1C75-497C-B0EE-951D27B8BC02}" destId="{AABD03EE-6EA0-4D45-BC7C-E2748ADB984F}" srcOrd="2" destOrd="0" presId="urn:microsoft.com/office/officeart/2005/8/layout/default"/>
    <dgm:cxn modelId="{5F94FBC7-1321-4245-A22C-89E80FAEED88}" type="presParOf" srcId="{62646DA7-1C75-497C-B0EE-951D27B8BC02}" destId="{CF081DD3-8E9F-4DFD-A0D1-CB0CE396FFF9}" srcOrd="3" destOrd="0" presId="urn:microsoft.com/office/officeart/2005/8/layout/default"/>
    <dgm:cxn modelId="{36A0968D-36FE-40A7-BF9D-FF3E698917A7}" type="presParOf" srcId="{62646DA7-1C75-497C-B0EE-951D27B8BC02}" destId="{BA0FD87F-BEC0-443A-871D-CE41AB946428}" srcOrd="4" destOrd="0" presId="urn:microsoft.com/office/officeart/2005/8/layout/default"/>
    <dgm:cxn modelId="{97F5004C-3361-4DAE-96C0-39D1289488B8}" type="presParOf" srcId="{62646DA7-1C75-497C-B0EE-951D27B8BC02}" destId="{4F5B2369-0ABC-425A-8042-DEDADD8F0DFC}" srcOrd="5" destOrd="0" presId="urn:microsoft.com/office/officeart/2005/8/layout/default"/>
    <dgm:cxn modelId="{024D99BB-B94A-4307-8818-2AC529B82ACA}" type="presParOf" srcId="{62646DA7-1C75-497C-B0EE-951D27B8BC02}" destId="{F81D0616-5036-46D7-B8D7-0B1CE7607AFF}" srcOrd="6" destOrd="0" presId="urn:microsoft.com/office/officeart/2005/8/layout/default"/>
    <dgm:cxn modelId="{86780A50-A856-42EA-97C0-A6AA7262431B}" type="presParOf" srcId="{62646DA7-1C75-497C-B0EE-951D27B8BC02}" destId="{CEC1A359-9695-442D-A596-97D0E51D3143}" srcOrd="7" destOrd="0" presId="urn:microsoft.com/office/officeart/2005/8/layout/default"/>
    <dgm:cxn modelId="{8F07BE8A-EF8B-46A5-AFF7-943E5F1D4E47}" type="presParOf" srcId="{62646DA7-1C75-497C-B0EE-951D27B8BC02}" destId="{78024384-E527-4944-924D-C5AF07A3BE89}" srcOrd="8" destOrd="0" presId="urn:microsoft.com/office/officeart/2005/8/layout/default"/>
    <dgm:cxn modelId="{AD3D4B76-AA25-4987-B898-9EE9029F6A7E}" type="presParOf" srcId="{62646DA7-1C75-497C-B0EE-951D27B8BC02}" destId="{31B7B600-46BE-43C4-A6DF-EA173CCE8F2E}" srcOrd="9" destOrd="0" presId="urn:microsoft.com/office/officeart/2005/8/layout/default"/>
    <dgm:cxn modelId="{4D293B9F-1BB3-4EE0-8211-55F5080A426D}" type="presParOf" srcId="{62646DA7-1C75-497C-B0EE-951D27B8BC02}" destId="{F302D4BF-3342-4224-80F2-CF6AC1ED2A53}"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E994A6-FB19-4286-AB22-A685834FF13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40B29B4-863B-4287-B5E4-C9F9127B7D6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Subject</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9E20220D-C1D8-4910-AF9F-C5CB4FB831B0}" type="parTrans" cxnId="{2B98D4CC-AE5B-4F1B-AB98-839791C59836}">
      <dgm:prSet/>
      <dgm:spPr/>
      <dgm:t>
        <a:bodyPr/>
        <a:lstStyle/>
        <a:p>
          <a:endParaRPr lang="en-US"/>
        </a:p>
      </dgm:t>
    </dgm:pt>
    <dgm:pt modelId="{F1A600A9-2807-4CFB-98CE-167B300F01B0}" type="sibTrans" cxnId="{2B98D4CC-AE5B-4F1B-AB98-839791C59836}">
      <dgm:prSet/>
      <dgm:spPr/>
      <dgm:t>
        <a:bodyPr/>
        <a:lstStyle/>
        <a:p>
          <a:endParaRPr lang="en-US"/>
        </a:p>
      </dgm:t>
    </dgm:pt>
    <dgm:pt modelId="{706A13F5-D3E9-48FE-AC8E-5CD774EF958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Purpose</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0426A210-EECC-47DD-A6B7-F6C59F72EF67}" type="parTrans" cxnId="{BBD445D7-7502-46A6-B854-FA0BBB74EA51}">
      <dgm:prSet/>
      <dgm:spPr/>
      <dgm:t>
        <a:bodyPr/>
        <a:lstStyle/>
        <a:p>
          <a:endParaRPr lang="en-US"/>
        </a:p>
      </dgm:t>
    </dgm:pt>
    <dgm:pt modelId="{5FE5EF89-F9B1-4F32-8270-EC7966190627}" type="sibTrans" cxnId="{BBD445D7-7502-46A6-B854-FA0BBB74EA51}">
      <dgm:prSet/>
      <dgm:spPr/>
      <dgm:t>
        <a:bodyPr/>
        <a:lstStyle/>
        <a:p>
          <a:endParaRPr lang="en-US"/>
        </a:p>
      </dgm:t>
    </dgm:pt>
    <dgm:pt modelId="{2455C7D3-9D1E-4432-AB06-1AC0F5B37F4A}">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Main</a:t>
          </a:r>
          <a:r>
            <a:rPr lang="en-US" dirty="0" smtClean="0"/>
            <a:t> </a:t>
          </a:r>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Point</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E0B0B7CC-EBB2-484E-AB3C-EE4E4B16CE8A}" type="parTrans" cxnId="{E405239A-56F3-4CCF-966B-1590AA8A6B23}">
      <dgm:prSet/>
      <dgm:spPr/>
      <dgm:t>
        <a:bodyPr/>
        <a:lstStyle/>
        <a:p>
          <a:endParaRPr lang="en-US"/>
        </a:p>
      </dgm:t>
    </dgm:pt>
    <dgm:pt modelId="{AC84C12E-6923-482A-BA83-8103D05A35E0}" type="sibTrans" cxnId="{E405239A-56F3-4CCF-966B-1590AA8A6B23}">
      <dgm:prSet/>
      <dgm:spPr/>
      <dgm:t>
        <a:bodyPr/>
        <a:lstStyle/>
        <a:p>
          <a:endParaRPr lang="en-US"/>
        </a:p>
      </dgm:t>
    </dgm:pt>
    <dgm:pt modelId="{145F7EB1-172F-4F95-B857-F3CEA4143246}">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Importance</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275E2F0F-349A-471B-8B39-C709C65A864D}" type="parTrans" cxnId="{5045B410-3F39-402A-9765-7682146990D0}">
      <dgm:prSet/>
      <dgm:spPr/>
      <dgm:t>
        <a:bodyPr/>
        <a:lstStyle/>
        <a:p>
          <a:endParaRPr lang="en-US"/>
        </a:p>
      </dgm:t>
    </dgm:pt>
    <dgm:pt modelId="{CE0BB51D-CAD9-4C3D-8AA3-B3BECFC7AF2F}" type="sibTrans" cxnId="{5045B410-3F39-402A-9765-7682146990D0}">
      <dgm:prSet/>
      <dgm:spPr/>
      <dgm:t>
        <a:bodyPr/>
        <a:lstStyle/>
        <a:p>
          <a:endParaRPr lang="en-US"/>
        </a:p>
      </dgm:t>
    </dgm:pt>
    <dgm:pt modelId="{7B479278-3F9F-4757-93E0-8B1A11F4313E}">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Background</a:t>
          </a:r>
          <a:r>
            <a:rPr lang="en-US" dirty="0" smtClean="0"/>
            <a:t> </a:t>
          </a:r>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Information</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B5A76000-5B5E-4798-902A-8398AC1648D5}" type="parTrans" cxnId="{3F1CB433-3F3D-4E05-87ED-E87C43C87A18}">
      <dgm:prSet/>
      <dgm:spPr/>
      <dgm:t>
        <a:bodyPr/>
        <a:lstStyle/>
        <a:p>
          <a:endParaRPr lang="en-US"/>
        </a:p>
      </dgm:t>
    </dgm:pt>
    <dgm:pt modelId="{006FA056-CBC2-48F6-87F0-0BB95EDF25A6}" type="sibTrans" cxnId="{3F1CB433-3F3D-4E05-87ED-E87C43C87A18}">
      <dgm:prSet/>
      <dgm:spPr/>
      <dgm:t>
        <a:bodyPr/>
        <a:lstStyle/>
        <a:p>
          <a:endParaRPr lang="en-US"/>
        </a:p>
      </dgm:t>
    </dgm:pt>
    <dgm:pt modelId="{5D360084-564C-49B4-AA12-B8DD8DC41C88}">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Forecast</a:t>
          </a:r>
          <a:r>
            <a:rPr lang="en-US" dirty="0" smtClean="0"/>
            <a:t> </a:t>
          </a:r>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of</a:t>
          </a:r>
          <a:r>
            <a:rPr lang="en-US" dirty="0" smtClean="0"/>
            <a:t> </a:t>
          </a:r>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Structure</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AFEB268C-CAAF-46C8-9AC9-6A1A1C131E68}" type="parTrans" cxnId="{B6920D15-845D-4CCE-BBB2-B162C9BD2029}">
      <dgm:prSet/>
      <dgm:spPr/>
      <dgm:t>
        <a:bodyPr/>
        <a:lstStyle/>
        <a:p>
          <a:endParaRPr lang="en-US"/>
        </a:p>
      </dgm:t>
    </dgm:pt>
    <dgm:pt modelId="{C7104670-64E0-4FB0-A255-E38826A23D1D}" type="sibTrans" cxnId="{B6920D15-845D-4CCE-BBB2-B162C9BD2029}">
      <dgm:prSet/>
      <dgm:spPr/>
      <dgm:t>
        <a:bodyPr/>
        <a:lstStyle/>
        <a:p>
          <a:endParaRPr lang="en-US"/>
        </a:p>
      </dgm:t>
    </dgm:pt>
    <dgm:pt modelId="{62646DA7-1C75-497C-B0EE-951D27B8BC02}" type="pres">
      <dgm:prSet presAssocID="{45E994A6-FB19-4286-AB22-A685834FF133}" presName="diagram" presStyleCnt="0">
        <dgm:presLayoutVars>
          <dgm:dir/>
          <dgm:resizeHandles val="exact"/>
        </dgm:presLayoutVars>
      </dgm:prSet>
      <dgm:spPr/>
      <dgm:t>
        <a:bodyPr/>
        <a:lstStyle/>
        <a:p>
          <a:endParaRPr lang="en-US"/>
        </a:p>
      </dgm:t>
    </dgm:pt>
    <dgm:pt modelId="{BE23161A-7FDD-4F57-ADDB-0C9F42160AC7}" type="pres">
      <dgm:prSet presAssocID="{C40B29B4-863B-4287-B5E4-C9F9127B7D6F}" presName="node" presStyleLbl="node1" presStyleIdx="0" presStyleCnt="6">
        <dgm:presLayoutVars>
          <dgm:bulletEnabled val="1"/>
        </dgm:presLayoutVars>
      </dgm:prSet>
      <dgm:spPr/>
      <dgm:t>
        <a:bodyPr/>
        <a:lstStyle/>
        <a:p>
          <a:endParaRPr lang="en-US"/>
        </a:p>
      </dgm:t>
    </dgm:pt>
    <dgm:pt modelId="{8E494F12-E9D0-4183-A119-69F73AC1A892}" type="pres">
      <dgm:prSet presAssocID="{F1A600A9-2807-4CFB-98CE-167B300F01B0}" presName="sibTrans" presStyleCnt="0"/>
      <dgm:spPr/>
    </dgm:pt>
    <dgm:pt modelId="{AABD03EE-6EA0-4D45-BC7C-E2748ADB984F}" type="pres">
      <dgm:prSet presAssocID="{706A13F5-D3E9-48FE-AC8E-5CD774EF958F}" presName="node" presStyleLbl="node1" presStyleIdx="1" presStyleCnt="6">
        <dgm:presLayoutVars>
          <dgm:bulletEnabled val="1"/>
        </dgm:presLayoutVars>
      </dgm:prSet>
      <dgm:spPr/>
      <dgm:t>
        <a:bodyPr/>
        <a:lstStyle/>
        <a:p>
          <a:endParaRPr lang="en-US"/>
        </a:p>
      </dgm:t>
    </dgm:pt>
    <dgm:pt modelId="{CF081DD3-8E9F-4DFD-A0D1-CB0CE396FFF9}" type="pres">
      <dgm:prSet presAssocID="{5FE5EF89-F9B1-4F32-8270-EC7966190627}" presName="sibTrans" presStyleCnt="0"/>
      <dgm:spPr/>
    </dgm:pt>
    <dgm:pt modelId="{BA0FD87F-BEC0-443A-871D-CE41AB946428}" type="pres">
      <dgm:prSet presAssocID="{2455C7D3-9D1E-4432-AB06-1AC0F5B37F4A}" presName="node" presStyleLbl="node1" presStyleIdx="2" presStyleCnt="6">
        <dgm:presLayoutVars>
          <dgm:bulletEnabled val="1"/>
        </dgm:presLayoutVars>
      </dgm:prSet>
      <dgm:spPr/>
      <dgm:t>
        <a:bodyPr/>
        <a:lstStyle/>
        <a:p>
          <a:endParaRPr lang="en-US"/>
        </a:p>
      </dgm:t>
    </dgm:pt>
    <dgm:pt modelId="{4F5B2369-0ABC-425A-8042-DEDADD8F0DFC}" type="pres">
      <dgm:prSet presAssocID="{AC84C12E-6923-482A-BA83-8103D05A35E0}" presName="sibTrans" presStyleCnt="0"/>
      <dgm:spPr/>
    </dgm:pt>
    <dgm:pt modelId="{F81D0616-5036-46D7-B8D7-0B1CE7607AFF}" type="pres">
      <dgm:prSet presAssocID="{145F7EB1-172F-4F95-B857-F3CEA4143246}" presName="node" presStyleLbl="node1" presStyleIdx="3" presStyleCnt="6">
        <dgm:presLayoutVars>
          <dgm:bulletEnabled val="1"/>
        </dgm:presLayoutVars>
      </dgm:prSet>
      <dgm:spPr/>
      <dgm:t>
        <a:bodyPr/>
        <a:lstStyle/>
        <a:p>
          <a:endParaRPr lang="en-US"/>
        </a:p>
      </dgm:t>
    </dgm:pt>
    <dgm:pt modelId="{CEC1A359-9695-442D-A596-97D0E51D3143}" type="pres">
      <dgm:prSet presAssocID="{CE0BB51D-CAD9-4C3D-8AA3-B3BECFC7AF2F}" presName="sibTrans" presStyleCnt="0"/>
      <dgm:spPr/>
    </dgm:pt>
    <dgm:pt modelId="{78024384-E527-4944-924D-C5AF07A3BE89}" type="pres">
      <dgm:prSet presAssocID="{7B479278-3F9F-4757-93E0-8B1A11F4313E}" presName="node" presStyleLbl="node1" presStyleIdx="4" presStyleCnt="6">
        <dgm:presLayoutVars>
          <dgm:bulletEnabled val="1"/>
        </dgm:presLayoutVars>
      </dgm:prSet>
      <dgm:spPr/>
      <dgm:t>
        <a:bodyPr/>
        <a:lstStyle/>
        <a:p>
          <a:endParaRPr lang="en-US"/>
        </a:p>
      </dgm:t>
    </dgm:pt>
    <dgm:pt modelId="{31B7B600-46BE-43C4-A6DF-EA173CCE8F2E}" type="pres">
      <dgm:prSet presAssocID="{006FA056-CBC2-48F6-87F0-0BB95EDF25A6}" presName="sibTrans" presStyleCnt="0"/>
      <dgm:spPr/>
    </dgm:pt>
    <dgm:pt modelId="{F302D4BF-3342-4224-80F2-CF6AC1ED2A53}" type="pres">
      <dgm:prSet presAssocID="{5D360084-564C-49B4-AA12-B8DD8DC41C88}" presName="node" presStyleLbl="node1" presStyleIdx="5" presStyleCnt="6">
        <dgm:presLayoutVars>
          <dgm:bulletEnabled val="1"/>
        </dgm:presLayoutVars>
      </dgm:prSet>
      <dgm:spPr/>
      <dgm:t>
        <a:bodyPr/>
        <a:lstStyle/>
        <a:p>
          <a:endParaRPr lang="en-US"/>
        </a:p>
      </dgm:t>
    </dgm:pt>
  </dgm:ptLst>
  <dgm:cxnLst>
    <dgm:cxn modelId="{E405239A-56F3-4CCF-966B-1590AA8A6B23}" srcId="{45E994A6-FB19-4286-AB22-A685834FF133}" destId="{2455C7D3-9D1E-4432-AB06-1AC0F5B37F4A}" srcOrd="2" destOrd="0" parTransId="{E0B0B7CC-EBB2-484E-AB3C-EE4E4B16CE8A}" sibTransId="{AC84C12E-6923-482A-BA83-8103D05A35E0}"/>
    <dgm:cxn modelId="{2B98D4CC-AE5B-4F1B-AB98-839791C59836}" srcId="{45E994A6-FB19-4286-AB22-A685834FF133}" destId="{C40B29B4-863B-4287-B5E4-C9F9127B7D6F}" srcOrd="0" destOrd="0" parTransId="{9E20220D-C1D8-4910-AF9F-C5CB4FB831B0}" sibTransId="{F1A600A9-2807-4CFB-98CE-167B300F01B0}"/>
    <dgm:cxn modelId="{464296E0-9F70-4F85-BAA9-8254645B74AE}" type="presOf" srcId="{45E994A6-FB19-4286-AB22-A685834FF133}" destId="{62646DA7-1C75-497C-B0EE-951D27B8BC02}" srcOrd="0" destOrd="0" presId="urn:microsoft.com/office/officeart/2005/8/layout/default"/>
    <dgm:cxn modelId="{08AB76EA-CD04-4E71-81E1-E8895CF76531}" type="presOf" srcId="{7B479278-3F9F-4757-93E0-8B1A11F4313E}" destId="{78024384-E527-4944-924D-C5AF07A3BE89}" srcOrd="0" destOrd="0" presId="urn:microsoft.com/office/officeart/2005/8/layout/default"/>
    <dgm:cxn modelId="{5045B410-3F39-402A-9765-7682146990D0}" srcId="{45E994A6-FB19-4286-AB22-A685834FF133}" destId="{145F7EB1-172F-4F95-B857-F3CEA4143246}" srcOrd="3" destOrd="0" parTransId="{275E2F0F-349A-471B-8B39-C709C65A864D}" sibTransId="{CE0BB51D-CAD9-4C3D-8AA3-B3BECFC7AF2F}"/>
    <dgm:cxn modelId="{63398B5C-3422-479A-B637-D13C41C82339}" type="presOf" srcId="{5D360084-564C-49B4-AA12-B8DD8DC41C88}" destId="{F302D4BF-3342-4224-80F2-CF6AC1ED2A53}" srcOrd="0" destOrd="0" presId="urn:microsoft.com/office/officeart/2005/8/layout/default"/>
    <dgm:cxn modelId="{B6920D15-845D-4CCE-BBB2-B162C9BD2029}" srcId="{45E994A6-FB19-4286-AB22-A685834FF133}" destId="{5D360084-564C-49B4-AA12-B8DD8DC41C88}" srcOrd="5" destOrd="0" parTransId="{AFEB268C-CAAF-46C8-9AC9-6A1A1C131E68}" sibTransId="{C7104670-64E0-4FB0-A255-E38826A23D1D}"/>
    <dgm:cxn modelId="{3F1CB433-3F3D-4E05-87ED-E87C43C87A18}" srcId="{45E994A6-FB19-4286-AB22-A685834FF133}" destId="{7B479278-3F9F-4757-93E0-8B1A11F4313E}" srcOrd="4" destOrd="0" parTransId="{B5A76000-5B5E-4798-902A-8398AC1648D5}" sibTransId="{006FA056-CBC2-48F6-87F0-0BB95EDF25A6}"/>
    <dgm:cxn modelId="{BBD445D7-7502-46A6-B854-FA0BBB74EA51}" srcId="{45E994A6-FB19-4286-AB22-A685834FF133}" destId="{706A13F5-D3E9-48FE-AC8E-5CD774EF958F}" srcOrd="1" destOrd="0" parTransId="{0426A210-EECC-47DD-A6B7-F6C59F72EF67}" sibTransId="{5FE5EF89-F9B1-4F32-8270-EC7966190627}"/>
    <dgm:cxn modelId="{FA4D0D4A-1B92-4E5C-A30D-D3AE816E7B7D}" type="presOf" srcId="{145F7EB1-172F-4F95-B857-F3CEA4143246}" destId="{F81D0616-5036-46D7-B8D7-0B1CE7607AFF}" srcOrd="0" destOrd="0" presId="urn:microsoft.com/office/officeart/2005/8/layout/default"/>
    <dgm:cxn modelId="{BD468BD5-824D-415F-BFD4-2020C9F71148}" type="presOf" srcId="{2455C7D3-9D1E-4432-AB06-1AC0F5B37F4A}" destId="{BA0FD87F-BEC0-443A-871D-CE41AB946428}" srcOrd="0" destOrd="0" presId="urn:microsoft.com/office/officeart/2005/8/layout/default"/>
    <dgm:cxn modelId="{3C4DBEA0-3704-4CA5-A1BE-1FD4FC26FE3C}" type="presOf" srcId="{C40B29B4-863B-4287-B5E4-C9F9127B7D6F}" destId="{BE23161A-7FDD-4F57-ADDB-0C9F42160AC7}" srcOrd="0" destOrd="0" presId="urn:microsoft.com/office/officeart/2005/8/layout/default"/>
    <dgm:cxn modelId="{7C16A7A2-F8CD-47E9-8DA8-E910805852EF}" type="presOf" srcId="{706A13F5-D3E9-48FE-AC8E-5CD774EF958F}" destId="{AABD03EE-6EA0-4D45-BC7C-E2748ADB984F}" srcOrd="0" destOrd="0" presId="urn:microsoft.com/office/officeart/2005/8/layout/default"/>
    <dgm:cxn modelId="{19D9C425-B3BB-4434-99F7-0CD52893A7B0}" type="presParOf" srcId="{62646DA7-1C75-497C-B0EE-951D27B8BC02}" destId="{BE23161A-7FDD-4F57-ADDB-0C9F42160AC7}" srcOrd="0" destOrd="0" presId="urn:microsoft.com/office/officeart/2005/8/layout/default"/>
    <dgm:cxn modelId="{2597DADB-BFD8-4F7E-AA2E-FAA51DB92CDC}" type="presParOf" srcId="{62646DA7-1C75-497C-B0EE-951D27B8BC02}" destId="{8E494F12-E9D0-4183-A119-69F73AC1A892}" srcOrd="1" destOrd="0" presId="urn:microsoft.com/office/officeart/2005/8/layout/default"/>
    <dgm:cxn modelId="{74A64D46-91D5-4BC3-A3F6-016D0B7F2EBE}" type="presParOf" srcId="{62646DA7-1C75-497C-B0EE-951D27B8BC02}" destId="{AABD03EE-6EA0-4D45-BC7C-E2748ADB984F}" srcOrd="2" destOrd="0" presId="urn:microsoft.com/office/officeart/2005/8/layout/default"/>
    <dgm:cxn modelId="{52AA8CD9-5D39-44CE-9C42-FA10C3DB2030}" type="presParOf" srcId="{62646DA7-1C75-497C-B0EE-951D27B8BC02}" destId="{CF081DD3-8E9F-4DFD-A0D1-CB0CE396FFF9}" srcOrd="3" destOrd="0" presId="urn:microsoft.com/office/officeart/2005/8/layout/default"/>
    <dgm:cxn modelId="{DE83A445-E86A-411D-B570-FED949620294}" type="presParOf" srcId="{62646DA7-1C75-497C-B0EE-951D27B8BC02}" destId="{BA0FD87F-BEC0-443A-871D-CE41AB946428}" srcOrd="4" destOrd="0" presId="urn:microsoft.com/office/officeart/2005/8/layout/default"/>
    <dgm:cxn modelId="{73F2160F-ED5F-496A-9B82-C7258E3BD10D}" type="presParOf" srcId="{62646DA7-1C75-497C-B0EE-951D27B8BC02}" destId="{4F5B2369-0ABC-425A-8042-DEDADD8F0DFC}" srcOrd="5" destOrd="0" presId="urn:microsoft.com/office/officeart/2005/8/layout/default"/>
    <dgm:cxn modelId="{E56801F0-7448-437C-AC0A-1B0300E4C939}" type="presParOf" srcId="{62646DA7-1C75-497C-B0EE-951D27B8BC02}" destId="{F81D0616-5036-46D7-B8D7-0B1CE7607AFF}" srcOrd="6" destOrd="0" presId="urn:microsoft.com/office/officeart/2005/8/layout/default"/>
    <dgm:cxn modelId="{CDA383E1-85E0-4AD2-8927-384CB75FD982}" type="presParOf" srcId="{62646DA7-1C75-497C-B0EE-951D27B8BC02}" destId="{CEC1A359-9695-442D-A596-97D0E51D3143}" srcOrd="7" destOrd="0" presId="urn:microsoft.com/office/officeart/2005/8/layout/default"/>
    <dgm:cxn modelId="{5B6717AF-D41B-4ACB-806E-E7CBCEBF54BD}" type="presParOf" srcId="{62646DA7-1C75-497C-B0EE-951D27B8BC02}" destId="{78024384-E527-4944-924D-C5AF07A3BE89}" srcOrd="8" destOrd="0" presId="urn:microsoft.com/office/officeart/2005/8/layout/default"/>
    <dgm:cxn modelId="{195BA965-0092-4662-8DC1-EFC5F7363BF6}" type="presParOf" srcId="{62646DA7-1C75-497C-B0EE-951D27B8BC02}" destId="{31B7B600-46BE-43C4-A6DF-EA173CCE8F2E}" srcOrd="9" destOrd="0" presId="urn:microsoft.com/office/officeart/2005/8/layout/default"/>
    <dgm:cxn modelId="{7A17A31A-0A03-473A-A9C4-D7DA926B7CC7}" type="presParOf" srcId="{62646DA7-1C75-497C-B0EE-951D27B8BC02}" destId="{F302D4BF-3342-4224-80F2-CF6AC1ED2A53}"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E994A6-FB19-4286-AB22-A685834FF13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40B29B4-863B-4287-B5E4-C9F9127B7D6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Overall Approach</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9E20220D-C1D8-4910-AF9F-C5CB4FB831B0}" type="parTrans" cxnId="{2B98D4CC-AE5B-4F1B-AB98-839791C59836}">
      <dgm:prSet/>
      <dgm:spPr/>
      <dgm:t>
        <a:bodyPr/>
        <a:lstStyle/>
        <a:p>
          <a:endParaRPr lang="en-US"/>
        </a:p>
      </dgm:t>
    </dgm:pt>
    <dgm:pt modelId="{F1A600A9-2807-4CFB-98CE-167B300F01B0}" type="sibTrans" cxnId="{2B98D4CC-AE5B-4F1B-AB98-839791C59836}">
      <dgm:prSet/>
      <dgm:spPr/>
      <dgm:t>
        <a:bodyPr/>
        <a:lstStyle/>
        <a:p>
          <a:endParaRPr lang="en-US"/>
        </a:p>
      </dgm:t>
    </dgm:pt>
    <dgm:pt modelId="{706A13F5-D3E9-48FE-AC8E-5CD774EF958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Step-by-Step Description</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0426A210-EECC-47DD-A6B7-F6C59F72EF67}" type="parTrans" cxnId="{BBD445D7-7502-46A6-B854-FA0BBB74EA51}">
      <dgm:prSet/>
      <dgm:spPr/>
      <dgm:t>
        <a:bodyPr/>
        <a:lstStyle/>
        <a:p>
          <a:endParaRPr lang="en-US"/>
        </a:p>
      </dgm:t>
    </dgm:pt>
    <dgm:pt modelId="{5FE5EF89-F9B1-4F32-8270-EC7966190627}" type="sibTrans" cxnId="{BBD445D7-7502-46A6-B854-FA0BBB74EA51}">
      <dgm:prSet/>
      <dgm:spPr/>
      <dgm:t>
        <a:bodyPr/>
        <a:lstStyle/>
        <a:p>
          <a:endParaRPr lang="en-US"/>
        </a:p>
      </dgm:t>
    </dgm:pt>
    <dgm:pt modelId="{7B479278-3F9F-4757-93E0-8B1A11F4313E}">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Rationale</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B5A76000-5B5E-4798-902A-8398AC1648D5}" type="parTrans" cxnId="{3F1CB433-3F3D-4E05-87ED-E87C43C87A18}">
      <dgm:prSet/>
      <dgm:spPr/>
      <dgm:t>
        <a:bodyPr/>
        <a:lstStyle/>
        <a:p>
          <a:endParaRPr lang="en-US"/>
        </a:p>
      </dgm:t>
    </dgm:pt>
    <dgm:pt modelId="{006FA056-CBC2-48F6-87F0-0BB95EDF25A6}" type="sibTrans" cxnId="{3F1CB433-3F3D-4E05-87ED-E87C43C87A18}">
      <dgm:prSet/>
      <dgm:spPr/>
      <dgm:t>
        <a:bodyPr/>
        <a:lstStyle/>
        <a:p>
          <a:endParaRPr lang="en-US"/>
        </a:p>
      </dgm:t>
    </dgm:pt>
    <dgm:pt modelId="{5D360084-564C-49B4-AA12-B8DD8DC41C88}">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Limitations</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AFEB268C-CAAF-46C8-9AC9-6A1A1C131E68}" type="parTrans" cxnId="{B6920D15-845D-4CCE-BBB2-B162C9BD2029}">
      <dgm:prSet/>
      <dgm:spPr/>
      <dgm:t>
        <a:bodyPr/>
        <a:lstStyle/>
        <a:p>
          <a:endParaRPr lang="en-US"/>
        </a:p>
      </dgm:t>
    </dgm:pt>
    <dgm:pt modelId="{C7104670-64E0-4FB0-A255-E38826A23D1D}" type="sibTrans" cxnId="{B6920D15-845D-4CCE-BBB2-B162C9BD2029}">
      <dgm:prSet/>
      <dgm:spPr/>
      <dgm:t>
        <a:bodyPr/>
        <a:lstStyle/>
        <a:p>
          <a:endParaRPr lang="en-US"/>
        </a:p>
      </dgm:t>
    </dgm:pt>
    <dgm:pt modelId="{62646DA7-1C75-497C-B0EE-951D27B8BC02}" type="pres">
      <dgm:prSet presAssocID="{45E994A6-FB19-4286-AB22-A685834FF133}" presName="diagram" presStyleCnt="0">
        <dgm:presLayoutVars>
          <dgm:dir/>
          <dgm:resizeHandles val="exact"/>
        </dgm:presLayoutVars>
      </dgm:prSet>
      <dgm:spPr/>
      <dgm:t>
        <a:bodyPr/>
        <a:lstStyle/>
        <a:p>
          <a:endParaRPr lang="en-US"/>
        </a:p>
      </dgm:t>
    </dgm:pt>
    <dgm:pt modelId="{BE23161A-7FDD-4F57-ADDB-0C9F42160AC7}" type="pres">
      <dgm:prSet presAssocID="{C40B29B4-863B-4287-B5E4-C9F9127B7D6F}" presName="node" presStyleLbl="node1" presStyleIdx="0" presStyleCnt="4">
        <dgm:presLayoutVars>
          <dgm:bulletEnabled val="1"/>
        </dgm:presLayoutVars>
      </dgm:prSet>
      <dgm:spPr/>
      <dgm:t>
        <a:bodyPr/>
        <a:lstStyle/>
        <a:p>
          <a:endParaRPr lang="en-US"/>
        </a:p>
      </dgm:t>
    </dgm:pt>
    <dgm:pt modelId="{8E494F12-E9D0-4183-A119-69F73AC1A892}" type="pres">
      <dgm:prSet presAssocID="{F1A600A9-2807-4CFB-98CE-167B300F01B0}" presName="sibTrans" presStyleCnt="0"/>
      <dgm:spPr/>
    </dgm:pt>
    <dgm:pt modelId="{AABD03EE-6EA0-4D45-BC7C-E2748ADB984F}" type="pres">
      <dgm:prSet presAssocID="{706A13F5-D3E9-48FE-AC8E-5CD774EF958F}" presName="node" presStyleLbl="node1" presStyleIdx="1" presStyleCnt="4">
        <dgm:presLayoutVars>
          <dgm:bulletEnabled val="1"/>
        </dgm:presLayoutVars>
      </dgm:prSet>
      <dgm:spPr/>
      <dgm:t>
        <a:bodyPr/>
        <a:lstStyle/>
        <a:p>
          <a:endParaRPr lang="en-US"/>
        </a:p>
      </dgm:t>
    </dgm:pt>
    <dgm:pt modelId="{CF081DD3-8E9F-4DFD-A0D1-CB0CE396FFF9}" type="pres">
      <dgm:prSet presAssocID="{5FE5EF89-F9B1-4F32-8270-EC7966190627}" presName="sibTrans" presStyleCnt="0"/>
      <dgm:spPr/>
    </dgm:pt>
    <dgm:pt modelId="{78024384-E527-4944-924D-C5AF07A3BE89}" type="pres">
      <dgm:prSet presAssocID="{7B479278-3F9F-4757-93E0-8B1A11F4313E}" presName="node" presStyleLbl="node1" presStyleIdx="2" presStyleCnt="4">
        <dgm:presLayoutVars>
          <dgm:bulletEnabled val="1"/>
        </dgm:presLayoutVars>
      </dgm:prSet>
      <dgm:spPr/>
      <dgm:t>
        <a:bodyPr/>
        <a:lstStyle/>
        <a:p>
          <a:endParaRPr lang="en-US"/>
        </a:p>
      </dgm:t>
    </dgm:pt>
    <dgm:pt modelId="{31B7B600-46BE-43C4-A6DF-EA173CCE8F2E}" type="pres">
      <dgm:prSet presAssocID="{006FA056-CBC2-48F6-87F0-0BB95EDF25A6}" presName="sibTrans" presStyleCnt="0"/>
      <dgm:spPr/>
    </dgm:pt>
    <dgm:pt modelId="{F302D4BF-3342-4224-80F2-CF6AC1ED2A53}" type="pres">
      <dgm:prSet presAssocID="{5D360084-564C-49B4-AA12-B8DD8DC41C88}" presName="node" presStyleLbl="node1" presStyleIdx="3" presStyleCnt="4">
        <dgm:presLayoutVars>
          <dgm:bulletEnabled val="1"/>
        </dgm:presLayoutVars>
      </dgm:prSet>
      <dgm:spPr/>
      <dgm:t>
        <a:bodyPr/>
        <a:lstStyle/>
        <a:p>
          <a:endParaRPr lang="en-US"/>
        </a:p>
      </dgm:t>
    </dgm:pt>
  </dgm:ptLst>
  <dgm:cxnLst>
    <dgm:cxn modelId="{81C09E6D-AF88-4C5E-AB2F-4EE847D2DD6C}" type="presOf" srcId="{706A13F5-D3E9-48FE-AC8E-5CD774EF958F}" destId="{AABD03EE-6EA0-4D45-BC7C-E2748ADB984F}" srcOrd="0" destOrd="0" presId="urn:microsoft.com/office/officeart/2005/8/layout/default"/>
    <dgm:cxn modelId="{161D0365-90E1-412E-80A7-C32FC0BAFB63}" type="presOf" srcId="{45E994A6-FB19-4286-AB22-A685834FF133}" destId="{62646DA7-1C75-497C-B0EE-951D27B8BC02}" srcOrd="0" destOrd="0" presId="urn:microsoft.com/office/officeart/2005/8/layout/default"/>
    <dgm:cxn modelId="{D7D401B7-8B39-4B37-A641-E434D703A024}" type="presOf" srcId="{C40B29B4-863B-4287-B5E4-C9F9127B7D6F}" destId="{BE23161A-7FDD-4F57-ADDB-0C9F42160AC7}" srcOrd="0" destOrd="0" presId="urn:microsoft.com/office/officeart/2005/8/layout/default"/>
    <dgm:cxn modelId="{2B98D4CC-AE5B-4F1B-AB98-839791C59836}" srcId="{45E994A6-FB19-4286-AB22-A685834FF133}" destId="{C40B29B4-863B-4287-B5E4-C9F9127B7D6F}" srcOrd="0" destOrd="0" parTransId="{9E20220D-C1D8-4910-AF9F-C5CB4FB831B0}" sibTransId="{F1A600A9-2807-4CFB-98CE-167B300F01B0}"/>
    <dgm:cxn modelId="{BBD445D7-7502-46A6-B854-FA0BBB74EA51}" srcId="{45E994A6-FB19-4286-AB22-A685834FF133}" destId="{706A13F5-D3E9-48FE-AC8E-5CD774EF958F}" srcOrd="1" destOrd="0" parTransId="{0426A210-EECC-47DD-A6B7-F6C59F72EF67}" sibTransId="{5FE5EF89-F9B1-4F32-8270-EC7966190627}"/>
    <dgm:cxn modelId="{F75CC21E-849C-4365-8FBD-0EBBC194B241}" type="presOf" srcId="{5D360084-564C-49B4-AA12-B8DD8DC41C88}" destId="{F302D4BF-3342-4224-80F2-CF6AC1ED2A53}" srcOrd="0" destOrd="0" presId="urn:microsoft.com/office/officeart/2005/8/layout/default"/>
    <dgm:cxn modelId="{3F1CB433-3F3D-4E05-87ED-E87C43C87A18}" srcId="{45E994A6-FB19-4286-AB22-A685834FF133}" destId="{7B479278-3F9F-4757-93E0-8B1A11F4313E}" srcOrd="2" destOrd="0" parTransId="{B5A76000-5B5E-4798-902A-8398AC1648D5}" sibTransId="{006FA056-CBC2-48F6-87F0-0BB95EDF25A6}"/>
    <dgm:cxn modelId="{CB02748C-4BB3-49AE-ADC2-B93F9B035F0D}" type="presOf" srcId="{7B479278-3F9F-4757-93E0-8B1A11F4313E}" destId="{78024384-E527-4944-924D-C5AF07A3BE89}" srcOrd="0" destOrd="0" presId="urn:microsoft.com/office/officeart/2005/8/layout/default"/>
    <dgm:cxn modelId="{B6920D15-845D-4CCE-BBB2-B162C9BD2029}" srcId="{45E994A6-FB19-4286-AB22-A685834FF133}" destId="{5D360084-564C-49B4-AA12-B8DD8DC41C88}" srcOrd="3" destOrd="0" parTransId="{AFEB268C-CAAF-46C8-9AC9-6A1A1C131E68}" sibTransId="{C7104670-64E0-4FB0-A255-E38826A23D1D}"/>
    <dgm:cxn modelId="{0473DD7F-5315-4504-B73B-FC27A4A9B2A3}" type="presParOf" srcId="{62646DA7-1C75-497C-B0EE-951D27B8BC02}" destId="{BE23161A-7FDD-4F57-ADDB-0C9F42160AC7}" srcOrd="0" destOrd="0" presId="urn:microsoft.com/office/officeart/2005/8/layout/default"/>
    <dgm:cxn modelId="{6A70A57D-3864-4B48-AA5A-C5B5C5B314A8}" type="presParOf" srcId="{62646DA7-1C75-497C-B0EE-951D27B8BC02}" destId="{8E494F12-E9D0-4183-A119-69F73AC1A892}" srcOrd="1" destOrd="0" presId="urn:microsoft.com/office/officeart/2005/8/layout/default"/>
    <dgm:cxn modelId="{79370DD1-E26B-4CEC-8EB1-539EF70B715B}" type="presParOf" srcId="{62646DA7-1C75-497C-B0EE-951D27B8BC02}" destId="{AABD03EE-6EA0-4D45-BC7C-E2748ADB984F}" srcOrd="2" destOrd="0" presId="urn:microsoft.com/office/officeart/2005/8/layout/default"/>
    <dgm:cxn modelId="{4B8083CF-4674-45DB-AA48-36EF8F8C4C1E}" type="presParOf" srcId="{62646DA7-1C75-497C-B0EE-951D27B8BC02}" destId="{CF081DD3-8E9F-4DFD-A0D1-CB0CE396FFF9}" srcOrd="3" destOrd="0" presId="urn:microsoft.com/office/officeart/2005/8/layout/default"/>
    <dgm:cxn modelId="{1B550095-0DBF-4877-84D3-7720762298B6}" type="presParOf" srcId="{62646DA7-1C75-497C-B0EE-951D27B8BC02}" destId="{78024384-E527-4944-924D-C5AF07A3BE89}" srcOrd="4" destOrd="0" presId="urn:microsoft.com/office/officeart/2005/8/layout/default"/>
    <dgm:cxn modelId="{DA03B260-778D-4E7B-96B5-DE19E52DC16D}" type="presParOf" srcId="{62646DA7-1C75-497C-B0EE-951D27B8BC02}" destId="{31B7B600-46BE-43C4-A6DF-EA173CCE8F2E}" srcOrd="5" destOrd="0" presId="urn:microsoft.com/office/officeart/2005/8/layout/default"/>
    <dgm:cxn modelId="{21898A5C-92FF-4D42-A453-3C3165610EE8}" type="presParOf" srcId="{62646DA7-1C75-497C-B0EE-951D27B8BC02}" destId="{F302D4BF-3342-4224-80F2-CF6AC1ED2A53}"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E994A6-FB19-4286-AB22-A685834FF13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40B29B4-863B-4287-B5E4-C9F9127B7D6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Summary of Findings</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9E20220D-C1D8-4910-AF9F-C5CB4FB831B0}" type="parTrans" cxnId="{2B98D4CC-AE5B-4F1B-AB98-839791C59836}">
      <dgm:prSet/>
      <dgm:spPr/>
      <dgm:t>
        <a:bodyPr/>
        <a:lstStyle/>
        <a:p>
          <a:endParaRPr lang="en-US"/>
        </a:p>
      </dgm:t>
    </dgm:pt>
    <dgm:pt modelId="{F1A600A9-2807-4CFB-98CE-167B300F01B0}" type="sibTrans" cxnId="{2B98D4CC-AE5B-4F1B-AB98-839791C59836}">
      <dgm:prSet/>
      <dgm:spPr/>
      <dgm:t>
        <a:bodyPr/>
        <a:lstStyle/>
        <a:p>
          <a:endParaRPr lang="en-US"/>
        </a:p>
      </dgm:t>
    </dgm:pt>
    <dgm:pt modelId="{706A13F5-D3E9-48FE-AC8E-5CD774EF958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Detailed Findings</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0426A210-EECC-47DD-A6B7-F6C59F72EF67}" type="parTrans" cxnId="{BBD445D7-7502-46A6-B854-FA0BBB74EA51}">
      <dgm:prSet/>
      <dgm:spPr/>
      <dgm:t>
        <a:bodyPr/>
        <a:lstStyle/>
        <a:p>
          <a:endParaRPr lang="en-US"/>
        </a:p>
      </dgm:t>
    </dgm:pt>
    <dgm:pt modelId="{5FE5EF89-F9B1-4F32-8270-EC7966190627}" type="sibTrans" cxnId="{BBD445D7-7502-46A6-B854-FA0BBB74EA51}">
      <dgm:prSet/>
      <dgm:spPr/>
      <dgm:t>
        <a:bodyPr/>
        <a:lstStyle/>
        <a:p>
          <a:endParaRPr lang="en-US"/>
        </a:p>
      </dgm:t>
    </dgm:pt>
    <dgm:pt modelId="{7B479278-3F9F-4757-93E0-8B1A11F4313E}">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Objective Tone</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B5A76000-5B5E-4798-902A-8398AC1648D5}" type="parTrans" cxnId="{3F1CB433-3F3D-4E05-87ED-E87C43C87A18}">
      <dgm:prSet/>
      <dgm:spPr/>
      <dgm:t>
        <a:bodyPr/>
        <a:lstStyle/>
        <a:p>
          <a:endParaRPr lang="en-US"/>
        </a:p>
      </dgm:t>
    </dgm:pt>
    <dgm:pt modelId="{006FA056-CBC2-48F6-87F0-0BB95EDF25A6}" type="sibTrans" cxnId="{3F1CB433-3F3D-4E05-87ED-E87C43C87A18}">
      <dgm:prSet/>
      <dgm:spPr/>
      <dgm:t>
        <a:bodyPr/>
        <a:lstStyle/>
        <a:p>
          <a:endParaRPr lang="en-US"/>
        </a:p>
      </dgm:t>
    </dgm:pt>
    <dgm:pt modelId="{5D360084-564C-49B4-AA12-B8DD8DC41C88}">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Tables</a:t>
          </a:r>
        </a:p>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Charts</a:t>
          </a:r>
        </a:p>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Graphs</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AFEB268C-CAAF-46C8-9AC9-6A1A1C131E68}" type="parTrans" cxnId="{B6920D15-845D-4CCE-BBB2-B162C9BD2029}">
      <dgm:prSet/>
      <dgm:spPr/>
      <dgm:t>
        <a:bodyPr/>
        <a:lstStyle/>
        <a:p>
          <a:endParaRPr lang="en-US"/>
        </a:p>
      </dgm:t>
    </dgm:pt>
    <dgm:pt modelId="{C7104670-64E0-4FB0-A255-E38826A23D1D}" type="sibTrans" cxnId="{B6920D15-845D-4CCE-BBB2-B162C9BD2029}">
      <dgm:prSet/>
      <dgm:spPr/>
      <dgm:t>
        <a:bodyPr/>
        <a:lstStyle/>
        <a:p>
          <a:endParaRPr lang="en-US"/>
        </a:p>
      </dgm:t>
    </dgm:pt>
    <dgm:pt modelId="{62646DA7-1C75-497C-B0EE-951D27B8BC02}" type="pres">
      <dgm:prSet presAssocID="{45E994A6-FB19-4286-AB22-A685834FF133}" presName="diagram" presStyleCnt="0">
        <dgm:presLayoutVars>
          <dgm:dir/>
          <dgm:resizeHandles val="exact"/>
        </dgm:presLayoutVars>
      </dgm:prSet>
      <dgm:spPr/>
      <dgm:t>
        <a:bodyPr/>
        <a:lstStyle/>
        <a:p>
          <a:endParaRPr lang="en-US"/>
        </a:p>
      </dgm:t>
    </dgm:pt>
    <dgm:pt modelId="{BE23161A-7FDD-4F57-ADDB-0C9F42160AC7}" type="pres">
      <dgm:prSet presAssocID="{C40B29B4-863B-4287-B5E4-C9F9127B7D6F}" presName="node" presStyleLbl="node1" presStyleIdx="0" presStyleCnt="4">
        <dgm:presLayoutVars>
          <dgm:bulletEnabled val="1"/>
        </dgm:presLayoutVars>
      </dgm:prSet>
      <dgm:spPr/>
      <dgm:t>
        <a:bodyPr/>
        <a:lstStyle/>
        <a:p>
          <a:endParaRPr lang="en-US"/>
        </a:p>
      </dgm:t>
    </dgm:pt>
    <dgm:pt modelId="{8E494F12-E9D0-4183-A119-69F73AC1A892}" type="pres">
      <dgm:prSet presAssocID="{F1A600A9-2807-4CFB-98CE-167B300F01B0}" presName="sibTrans" presStyleCnt="0"/>
      <dgm:spPr/>
    </dgm:pt>
    <dgm:pt modelId="{AABD03EE-6EA0-4D45-BC7C-E2748ADB984F}" type="pres">
      <dgm:prSet presAssocID="{706A13F5-D3E9-48FE-AC8E-5CD774EF958F}" presName="node" presStyleLbl="node1" presStyleIdx="1" presStyleCnt="4">
        <dgm:presLayoutVars>
          <dgm:bulletEnabled val="1"/>
        </dgm:presLayoutVars>
      </dgm:prSet>
      <dgm:spPr/>
      <dgm:t>
        <a:bodyPr/>
        <a:lstStyle/>
        <a:p>
          <a:endParaRPr lang="en-US"/>
        </a:p>
      </dgm:t>
    </dgm:pt>
    <dgm:pt modelId="{CF081DD3-8E9F-4DFD-A0D1-CB0CE396FFF9}" type="pres">
      <dgm:prSet presAssocID="{5FE5EF89-F9B1-4F32-8270-EC7966190627}" presName="sibTrans" presStyleCnt="0"/>
      <dgm:spPr/>
    </dgm:pt>
    <dgm:pt modelId="{78024384-E527-4944-924D-C5AF07A3BE89}" type="pres">
      <dgm:prSet presAssocID="{7B479278-3F9F-4757-93E0-8B1A11F4313E}" presName="node" presStyleLbl="node1" presStyleIdx="2" presStyleCnt="4">
        <dgm:presLayoutVars>
          <dgm:bulletEnabled val="1"/>
        </dgm:presLayoutVars>
      </dgm:prSet>
      <dgm:spPr/>
      <dgm:t>
        <a:bodyPr/>
        <a:lstStyle/>
        <a:p>
          <a:endParaRPr lang="en-US"/>
        </a:p>
      </dgm:t>
    </dgm:pt>
    <dgm:pt modelId="{31B7B600-46BE-43C4-A6DF-EA173CCE8F2E}" type="pres">
      <dgm:prSet presAssocID="{006FA056-CBC2-48F6-87F0-0BB95EDF25A6}" presName="sibTrans" presStyleCnt="0"/>
      <dgm:spPr/>
    </dgm:pt>
    <dgm:pt modelId="{F302D4BF-3342-4224-80F2-CF6AC1ED2A53}" type="pres">
      <dgm:prSet presAssocID="{5D360084-564C-49B4-AA12-B8DD8DC41C88}" presName="node" presStyleLbl="node1" presStyleIdx="3" presStyleCnt="4">
        <dgm:presLayoutVars>
          <dgm:bulletEnabled val="1"/>
        </dgm:presLayoutVars>
      </dgm:prSet>
      <dgm:spPr/>
      <dgm:t>
        <a:bodyPr/>
        <a:lstStyle/>
        <a:p>
          <a:endParaRPr lang="en-US"/>
        </a:p>
      </dgm:t>
    </dgm:pt>
  </dgm:ptLst>
  <dgm:cxnLst>
    <dgm:cxn modelId="{474AEE99-0904-42D7-AD81-A3E502C0D36A}" type="presOf" srcId="{45E994A6-FB19-4286-AB22-A685834FF133}" destId="{62646DA7-1C75-497C-B0EE-951D27B8BC02}" srcOrd="0" destOrd="0" presId="urn:microsoft.com/office/officeart/2005/8/layout/default"/>
    <dgm:cxn modelId="{2B98D4CC-AE5B-4F1B-AB98-839791C59836}" srcId="{45E994A6-FB19-4286-AB22-A685834FF133}" destId="{C40B29B4-863B-4287-B5E4-C9F9127B7D6F}" srcOrd="0" destOrd="0" parTransId="{9E20220D-C1D8-4910-AF9F-C5CB4FB831B0}" sibTransId="{F1A600A9-2807-4CFB-98CE-167B300F01B0}"/>
    <dgm:cxn modelId="{BBD445D7-7502-46A6-B854-FA0BBB74EA51}" srcId="{45E994A6-FB19-4286-AB22-A685834FF133}" destId="{706A13F5-D3E9-48FE-AC8E-5CD774EF958F}" srcOrd="1" destOrd="0" parTransId="{0426A210-EECC-47DD-A6B7-F6C59F72EF67}" sibTransId="{5FE5EF89-F9B1-4F32-8270-EC7966190627}"/>
    <dgm:cxn modelId="{3F1CB433-3F3D-4E05-87ED-E87C43C87A18}" srcId="{45E994A6-FB19-4286-AB22-A685834FF133}" destId="{7B479278-3F9F-4757-93E0-8B1A11F4313E}" srcOrd="2" destOrd="0" parTransId="{B5A76000-5B5E-4798-902A-8398AC1648D5}" sibTransId="{006FA056-CBC2-48F6-87F0-0BB95EDF25A6}"/>
    <dgm:cxn modelId="{33DF2D15-835C-4271-8977-A5AA7F624A6E}" type="presOf" srcId="{706A13F5-D3E9-48FE-AC8E-5CD774EF958F}" destId="{AABD03EE-6EA0-4D45-BC7C-E2748ADB984F}" srcOrd="0" destOrd="0" presId="urn:microsoft.com/office/officeart/2005/8/layout/default"/>
    <dgm:cxn modelId="{547C56FC-1AD1-4A31-ABB0-6577494F8B16}" type="presOf" srcId="{C40B29B4-863B-4287-B5E4-C9F9127B7D6F}" destId="{BE23161A-7FDD-4F57-ADDB-0C9F42160AC7}" srcOrd="0" destOrd="0" presId="urn:microsoft.com/office/officeart/2005/8/layout/default"/>
    <dgm:cxn modelId="{B6920D15-845D-4CCE-BBB2-B162C9BD2029}" srcId="{45E994A6-FB19-4286-AB22-A685834FF133}" destId="{5D360084-564C-49B4-AA12-B8DD8DC41C88}" srcOrd="3" destOrd="0" parTransId="{AFEB268C-CAAF-46C8-9AC9-6A1A1C131E68}" sibTransId="{C7104670-64E0-4FB0-A255-E38826A23D1D}"/>
    <dgm:cxn modelId="{DCD395E7-5E4B-49F0-8CFE-499875F94FE6}" type="presOf" srcId="{7B479278-3F9F-4757-93E0-8B1A11F4313E}" destId="{78024384-E527-4944-924D-C5AF07A3BE89}" srcOrd="0" destOrd="0" presId="urn:microsoft.com/office/officeart/2005/8/layout/default"/>
    <dgm:cxn modelId="{A7A06C65-822A-4FF4-B942-863DE29B9707}" type="presOf" srcId="{5D360084-564C-49B4-AA12-B8DD8DC41C88}" destId="{F302D4BF-3342-4224-80F2-CF6AC1ED2A53}" srcOrd="0" destOrd="0" presId="urn:microsoft.com/office/officeart/2005/8/layout/default"/>
    <dgm:cxn modelId="{D6B684A7-0AC2-45B0-B823-2BE29BD3305B}" type="presParOf" srcId="{62646DA7-1C75-497C-B0EE-951D27B8BC02}" destId="{BE23161A-7FDD-4F57-ADDB-0C9F42160AC7}" srcOrd="0" destOrd="0" presId="urn:microsoft.com/office/officeart/2005/8/layout/default"/>
    <dgm:cxn modelId="{296F40B1-D247-41D7-99D1-4F264CE99D6C}" type="presParOf" srcId="{62646DA7-1C75-497C-B0EE-951D27B8BC02}" destId="{8E494F12-E9D0-4183-A119-69F73AC1A892}" srcOrd="1" destOrd="0" presId="urn:microsoft.com/office/officeart/2005/8/layout/default"/>
    <dgm:cxn modelId="{A0FBA215-B836-4DEE-B13C-8473F03E23FB}" type="presParOf" srcId="{62646DA7-1C75-497C-B0EE-951D27B8BC02}" destId="{AABD03EE-6EA0-4D45-BC7C-E2748ADB984F}" srcOrd="2" destOrd="0" presId="urn:microsoft.com/office/officeart/2005/8/layout/default"/>
    <dgm:cxn modelId="{E080B1F2-F198-4E37-9D95-815D220FFB6C}" type="presParOf" srcId="{62646DA7-1C75-497C-B0EE-951D27B8BC02}" destId="{CF081DD3-8E9F-4DFD-A0D1-CB0CE396FFF9}" srcOrd="3" destOrd="0" presId="urn:microsoft.com/office/officeart/2005/8/layout/default"/>
    <dgm:cxn modelId="{EDF7EF9C-A885-48FA-871A-406CD3612B6B}" type="presParOf" srcId="{62646DA7-1C75-497C-B0EE-951D27B8BC02}" destId="{78024384-E527-4944-924D-C5AF07A3BE89}" srcOrd="4" destOrd="0" presId="urn:microsoft.com/office/officeart/2005/8/layout/default"/>
    <dgm:cxn modelId="{114328DA-B077-4E21-9B19-787D0E38D989}" type="presParOf" srcId="{62646DA7-1C75-497C-B0EE-951D27B8BC02}" destId="{31B7B600-46BE-43C4-A6DF-EA173CCE8F2E}" srcOrd="5" destOrd="0" presId="urn:microsoft.com/office/officeart/2005/8/layout/default"/>
    <dgm:cxn modelId="{0940B402-77C1-487A-95C8-E2D103BF812F}" type="presParOf" srcId="{62646DA7-1C75-497C-B0EE-951D27B8BC02}" destId="{F302D4BF-3342-4224-80F2-CF6AC1ED2A53}"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E994A6-FB19-4286-AB22-A685834FF13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40B29B4-863B-4287-B5E4-C9F9127B7D6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Results Analysis</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9E20220D-C1D8-4910-AF9F-C5CB4FB831B0}" type="parTrans" cxnId="{2B98D4CC-AE5B-4F1B-AB98-839791C59836}">
      <dgm:prSet/>
      <dgm:spPr/>
      <dgm:t>
        <a:bodyPr/>
        <a:lstStyle/>
        <a:p>
          <a:endParaRPr lang="en-US"/>
        </a:p>
      </dgm:t>
    </dgm:pt>
    <dgm:pt modelId="{F1A600A9-2807-4CFB-98CE-167B300F01B0}" type="sibTrans" cxnId="{2B98D4CC-AE5B-4F1B-AB98-839791C59836}">
      <dgm:prSet/>
      <dgm:spPr/>
      <dgm:t>
        <a:bodyPr/>
        <a:lstStyle/>
        <a:p>
          <a:endParaRPr lang="en-US"/>
        </a:p>
      </dgm:t>
    </dgm:pt>
    <dgm:pt modelId="{706A13F5-D3E9-48FE-AC8E-5CD774EF958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Conclusion-Drawing</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0426A210-EECC-47DD-A6B7-F6C59F72EF67}" type="parTrans" cxnId="{BBD445D7-7502-46A6-B854-FA0BBB74EA51}">
      <dgm:prSet/>
      <dgm:spPr/>
      <dgm:t>
        <a:bodyPr/>
        <a:lstStyle/>
        <a:p>
          <a:endParaRPr lang="en-US"/>
        </a:p>
      </dgm:t>
    </dgm:pt>
    <dgm:pt modelId="{5FE5EF89-F9B1-4F32-8270-EC7966190627}" type="sibTrans" cxnId="{BBD445D7-7502-46A6-B854-FA0BBB74EA51}">
      <dgm:prSet/>
      <dgm:spPr/>
      <dgm:t>
        <a:bodyPr/>
        <a:lstStyle/>
        <a:p>
          <a:endParaRPr lang="en-US"/>
        </a:p>
      </dgm:t>
    </dgm:pt>
    <dgm:pt modelId="{62646DA7-1C75-497C-B0EE-951D27B8BC02}" type="pres">
      <dgm:prSet presAssocID="{45E994A6-FB19-4286-AB22-A685834FF133}" presName="diagram" presStyleCnt="0">
        <dgm:presLayoutVars>
          <dgm:dir/>
          <dgm:resizeHandles val="exact"/>
        </dgm:presLayoutVars>
      </dgm:prSet>
      <dgm:spPr/>
      <dgm:t>
        <a:bodyPr/>
        <a:lstStyle/>
        <a:p>
          <a:endParaRPr lang="en-US"/>
        </a:p>
      </dgm:t>
    </dgm:pt>
    <dgm:pt modelId="{BE23161A-7FDD-4F57-ADDB-0C9F42160AC7}" type="pres">
      <dgm:prSet presAssocID="{C40B29B4-863B-4287-B5E4-C9F9127B7D6F}" presName="node" presStyleLbl="node1" presStyleIdx="0" presStyleCnt="2">
        <dgm:presLayoutVars>
          <dgm:bulletEnabled val="1"/>
        </dgm:presLayoutVars>
      </dgm:prSet>
      <dgm:spPr/>
      <dgm:t>
        <a:bodyPr/>
        <a:lstStyle/>
        <a:p>
          <a:endParaRPr lang="en-US"/>
        </a:p>
      </dgm:t>
    </dgm:pt>
    <dgm:pt modelId="{8E494F12-E9D0-4183-A119-69F73AC1A892}" type="pres">
      <dgm:prSet presAssocID="{F1A600A9-2807-4CFB-98CE-167B300F01B0}" presName="sibTrans" presStyleCnt="0"/>
      <dgm:spPr/>
    </dgm:pt>
    <dgm:pt modelId="{AABD03EE-6EA0-4D45-BC7C-E2748ADB984F}" type="pres">
      <dgm:prSet presAssocID="{706A13F5-D3E9-48FE-AC8E-5CD774EF958F}" presName="node" presStyleLbl="node1" presStyleIdx="1" presStyleCnt="2">
        <dgm:presLayoutVars>
          <dgm:bulletEnabled val="1"/>
        </dgm:presLayoutVars>
      </dgm:prSet>
      <dgm:spPr/>
      <dgm:t>
        <a:bodyPr/>
        <a:lstStyle/>
        <a:p>
          <a:endParaRPr lang="en-US"/>
        </a:p>
      </dgm:t>
    </dgm:pt>
  </dgm:ptLst>
  <dgm:cxnLst>
    <dgm:cxn modelId="{1318C6DB-450D-4AE0-A390-B73526101DB6}" type="presOf" srcId="{C40B29B4-863B-4287-B5E4-C9F9127B7D6F}" destId="{BE23161A-7FDD-4F57-ADDB-0C9F42160AC7}" srcOrd="0" destOrd="0" presId="urn:microsoft.com/office/officeart/2005/8/layout/default"/>
    <dgm:cxn modelId="{1FD9ABE0-4778-482F-B691-CABAD3BB05F2}" type="presOf" srcId="{706A13F5-D3E9-48FE-AC8E-5CD774EF958F}" destId="{AABD03EE-6EA0-4D45-BC7C-E2748ADB984F}" srcOrd="0" destOrd="0" presId="urn:microsoft.com/office/officeart/2005/8/layout/default"/>
    <dgm:cxn modelId="{93270BCB-F6D4-47FE-B06D-1F3989C748BF}" type="presOf" srcId="{45E994A6-FB19-4286-AB22-A685834FF133}" destId="{62646DA7-1C75-497C-B0EE-951D27B8BC02}" srcOrd="0" destOrd="0" presId="urn:microsoft.com/office/officeart/2005/8/layout/default"/>
    <dgm:cxn modelId="{BBD445D7-7502-46A6-B854-FA0BBB74EA51}" srcId="{45E994A6-FB19-4286-AB22-A685834FF133}" destId="{706A13F5-D3E9-48FE-AC8E-5CD774EF958F}" srcOrd="1" destOrd="0" parTransId="{0426A210-EECC-47DD-A6B7-F6C59F72EF67}" sibTransId="{5FE5EF89-F9B1-4F32-8270-EC7966190627}"/>
    <dgm:cxn modelId="{2B98D4CC-AE5B-4F1B-AB98-839791C59836}" srcId="{45E994A6-FB19-4286-AB22-A685834FF133}" destId="{C40B29B4-863B-4287-B5E4-C9F9127B7D6F}" srcOrd="0" destOrd="0" parTransId="{9E20220D-C1D8-4910-AF9F-C5CB4FB831B0}" sibTransId="{F1A600A9-2807-4CFB-98CE-167B300F01B0}"/>
    <dgm:cxn modelId="{81480E8F-7E4B-4EF1-8694-2FB67F0F33DD}" type="presParOf" srcId="{62646DA7-1C75-497C-B0EE-951D27B8BC02}" destId="{BE23161A-7FDD-4F57-ADDB-0C9F42160AC7}" srcOrd="0" destOrd="0" presId="urn:microsoft.com/office/officeart/2005/8/layout/default"/>
    <dgm:cxn modelId="{A0581588-6036-44ED-A4A5-55E5A616FB14}" type="presParOf" srcId="{62646DA7-1C75-497C-B0EE-951D27B8BC02}" destId="{8E494F12-E9D0-4183-A119-69F73AC1A892}" srcOrd="1" destOrd="0" presId="urn:microsoft.com/office/officeart/2005/8/layout/default"/>
    <dgm:cxn modelId="{1848D961-86DD-4463-AB32-DEB19DF33AB6}" type="presParOf" srcId="{62646DA7-1C75-497C-B0EE-951D27B8BC02}" destId="{AABD03EE-6EA0-4D45-BC7C-E2748ADB984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E994A6-FB19-4286-AB22-A685834FF13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40B29B4-863B-4287-B5E4-C9F9127B7D6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List of Recommendations</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9E20220D-C1D8-4910-AF9F-C5CB4FB831B0}" type="parTrans" cxnId="{2B98D4CC-AE5B-4F1B-AB98-839791C59836}">
      <dgm:prSet/>
      <dgm:spPr/>
      <dgm:t>
        <a:bodyPr/>
        <a:lstStyle/>
        <a:p>
          <a:endParaRPr lang="en-US"/>
        </a:p>
      </dgm:t>
    </dgm:pt>
    <dgm:pt modelId="{F1A600A9-2807-4CFB-98CE-167B300F01B0}" type="sibTrans" cxnId="{2B98D4CC-AE5B-4F1B-AB98-839791C59836}">
      <dgm:prSet/>
      <dgm:spPr/>
      <dgm:t>
        <a:bodyPr/>
        <a:lstStyle/>
        <a:p>
          <a:endParaRPr lang="en-US"/>
        </a:p>
      </dgm:t>
    </dgm:pt>
    <dgm:pt modelId="{706A13F5-D3E9-48FE-AC8E-5CD774EF958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Rationale</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0426A210-EECC-47DD-A6B7-F6C59F72EF67}" type="parTrans" cxnId="{BBD445D7-7502-46A6-B854-FA0BBB74EA51}">
      <dgm:prSet/>
      <dgm:spPr/>
      <dgm:t>
        <a:bodyPr/>
        <a:lstStyle/>
        <a:p>
          <a:endParaRPr lang="en-US"/>
        </a:p>
      </dgm:t>
    </dgm:pt>
    <dgm:pt modelId="{5FE5EF89-F9B1-4F32-8270-EC7966190627}" type="sibTrans" cxnId="{BBD445D7-7502-46A6-B854-FA0BBB74EA51}">
      <dgm:prSet/>
      <dgm:spPr/>
      <dgm:t>
        <a:bodyPr/>
        <a:lstStyle/>
        <a:p>
          <a:endParaRPr lang="en-US"/>
        </a:p>
      </dgm:t>
    </dgm:pt>
    <dgm:pt modelId="{309E2465-FCC6-4787-94A6-545F77E0DA28}">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Benefits</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BD65ADFF-16FD-416B-83E1-A5E2D1168657}" type="parTrans" cxnId="{4A3E42B1-EB09-4F0E-BFD6-AB6CFFF802E2}">
      <dgm:prSet/>
      <dgm:spPr/>
      <dgm:t>
        <a:bodyPr/>
        <a:lstStyle/>
        <a:p>
          <a:endParaRPr lang="en-US"/>
        </a:p>
      </dgm:t>
    </dgm:pt>
    <dgm:pt modelId="{24F6BC97-BBEA-4DC7-852C-A6D3E4DFD733}" type="sibTrans" cxnId="{4A3E42B1-EB09-4F0E-BFD6-AB6CFFF802E2}">
      <dgm:prSet/>
      <dgm:spPr/>
      <dgm:t>
        <a:bodyPr/>
        <a:lstStyle/>
        <a:p>
          <a:endParaRPr lang="en-US"/>
        </a:p>
      </dgm:t>
    </dgm:pt>
    <dgm:pt modelId="{62646DA7-1C75-497C-B0EE-951D27B8BC02}" type="pres">
      <dgm:prSet presAssocID="{45E994A6-FB19-4286-AB22-A685834FF133}" presName="diagram" presStyleCnt="0">
        <dgm:presLayoutVars>
          <dgm:dir/>
          <dgm:resizeHandles val="exact"/>
        </dgm:presLayoutVars>
      </dgm:prSet>
      <dgm:spPr/>
      <dgm:t>
        <a:bodyPr/>
        <a:lstStyle/>
        <a:p>
          <a:endParaRPr lang="en-US"/>
        </a:p>
      </dgm:t>
    </dgm:pt>
    <dgm:pt modelId="{BE23161A-7FDD-4F57-ADDB-0C9F42160AC7}" type="pres">
      <dgm:prSet presAssocID="{C40B29B4-863B-4287-B5E4-C9F9127B7D6F}" presName="node" presStyleLbl="node1" presStyleIdx="0" presStyleCnt="3">
        <dgm:presLayoutVars>
          <dgm:bulletEnabled val="1"/>
        </dgm:presLayoutVars>
      </dgm:prSet>
      <dgm:spPr/>
      <dgm:t>
        <a:bodyPr/>
        <a:lstStyle/>
        <a:p>
          <a:endParaRPr lang="en-US"/>
        </a:p>
      </dgm:t>
    </dgm:pt>
    <dgm:pt modelId="{8E494F12-E9D0-4183-A119-69F73AC1A892}" type="pres">
      <dgm:prSet presAssocID="{F1A600A9-2807-4CFB-98CE-167B300F01B0}" presName="sibTrans" presStyleCnt="0"/>
      <dgm:spPr/>
    </dgm:pt>
    <dgm:pt modelId="{AABD03EE-6EA0-4D45-BC7C-E2748ADB984F}" type="pres">
      <dgm:prSet presAssocID="{706A13F5-D3E9-48FE-AC8E-5CD774EF958F}" presName="node" presStyleLbl="node1" presStyleIdx="1" presStyleCnt="3">
        <dgm:presLayoutVars>
          <dgm:bulletEnabled val="1"/>
        </dgm:presLayoutVars>
      </dgm:prSet>
      <dgm:spPr/>
      <dgm:t>
        <a:bodyPr/>
        <a:lstStyle/>
        <a:p>
          <a:endParaRPr lang="en-US"/>
        </a:p>
      </dgm:t>
    </dgm:pt>
    <dgm:pt modelId="{CF081DD3-8E9F-4DFD-A0D1-CB0CE396FFF9}" type="pres">
      <dgm:prSet presAssocID="{5FE5EF89-F9B1-4F32-8270-EC7966190627}" presName="sibTrans" presStyleCnt="0"/>
      <dgm:spPr/>
    </dgm:pt>
    <dgm:pt modelId="{8D964B3E-8E6B-4564-9B6F-04C25C6982BE}" type="pres">
      <dgm:prSet presAssocID="{309E2465-FCC6-4787-94A6-545F77E0DA28}" presName="node" presStyleLbl="node1" presStyleIdx="2" presStyleCnt="3">
        <dgm:presLayoutVars>
          <dgm:bulletEnabled val="1"/>
        </dgm:presLayoutVars>
      </dgm:prSet>
      <dgm:spPr/>
      <dgm:t>
        <a:bodyPr/>
        <a:lstStyle/>
        <a:p>
          <a:endParaRPr lang="en-US"/>
        </a:p>
      </dgm:t>
    </dgm:pt>
  </dgm:ptLst>
  <dgm:cxnLst>
    <dgm:cxn modelId="{C7C96E81-B05F-4B55-A3FD-37C264FABA5F}" type="presOf" srcId="{C40B29B4-863B-4287-B5E4-C9F9127B7D6F}" destId="{BE23161A-7FDD-4F57-ADDB-0C9F42160AC7}" srcOrd="0" destOrd="0" presId="urn:microsoft.com/office/officeart/2005/8/layout/default"/>
    <dgm:cxn modelId="{F23B5F69-EE20-483E-874B-B5C611664436}" type="presOf" srcId="{706A13F5-D3E9-48FE-AC8E-5CD774EF958F}" destId="{AABD03EE-6EA0-4D45-BC7C-E2748ADB984F}" srcOrd="0" destOrd="0" presId="urn:microsoft.com/office/officeart/2005/8/layout/default"/>
    <dgm:cxn modelId="{2B98D4CC-AE5B-4F1B-AB98-839791C59836}" srcId="{45E994A6-FB19-4286-AB22-A685834FF133}" destId="{C40B29B4-863B-4287-B5E4-C9F9127B7D6F}" srcOrd="0" destOrd="0" parTransId="{9E20220D-C1D8-4910-AF9F-C5CB4FB831B0}" sibTransId="{F1A600A9-2807-4CFB-98CE-167B300F01B0}"/>
    <dgm:cxn modelId="{4A3E42B1-EB09-4F0E-BFD6-AB6CFFF802E2}" srcId="{45E994A6-FB19-4286-AB22-A685834FF133}" destId="{309E2465-FCC6-4787-94A6-545F77E0DA28}" srcOrd="2" destOrd="0" parTransId="{BD65ADFF-16FD-416B-83E1-A5E2D1168657}" sibTransId="{24F6BC97-BBEA-4DC7-852C-A6D3E4DFD733}"/>
    <dgm:cxn modelId="{B4562DA5-3174-4050-9AD4-130904CA1604}" type="presOf" srcId="{309E2465-FCC6-4787-94A6-545F77E0DA28}" destId="{8D964B3E-8E6B-4564-9B6F-04C25C6982BE}" srcOrd="0" destOrd="0" presId="urn:microsoft.com/office/officeart/2005/8/layout/default"/>
    <dgm:cxn modelId="{BBD445D7-7502-46A6-B854-FA0BBB74EA51}" srcId="{45E994A6-FB19-4286-AB22-A685834FF133}" destId="{706A13F5-D3E9-48FE-AC8E-5CD774EF958F}" srcOrd="1" destOrd="0" parTransId="{0426A210-EECC-47DD-A6B7-F6C59F72EF67}" sibTransId="{5FE5EF89-F9B1-4F32-8270-EC7966190627}"/>
    <dgm:cxn modelId="{69AA0C34-B633-447F-861F-C308C486D5AB}" type="presOf" srcId="{45E994A6-FB19-4286-AB22-A685834FF133}" destId="{62646DA7-1C75-497C-B0EE-951D27B8BC02}" srcOrd="0" destOrd="0" presId="urn:microsoft.com/office/officeart/2005/8/layout/default"/>
    <dgm:cxn modelId="{68A66DD4-C330-48C8-970B-D19707EA8D5F}" type="presParOf" srcId="{62646DA7-1C75-497C-B0EE-951D27B8BC02}" destId="{BE23161A-7FDD-4F57-ADDB-0C9F42160AC7}" srcOrd="0" destOrd="0" presId="urn:microsoft.com/office/officeart/2005/8/layout/default"/>
    <dgm:cxn modelId="{5837DE0C-ED54-4746-B72E-A6E663E28F0E}" type="presParOf" srcId="{62646DA7-1C75-497C-B0EE-951D27B8BC02}" destId="{8E494F12-E9D0-4183-A119-69F73AC1A892}" srcOrd="1" destOrd="0" presId="urn:microsoft.com/office/officeart/2005/8/layout/default"/>
    <dgm:cxn modelId="{C8F3C1B6-479F-40E8-BB1B-20C53D9E0E54}" type="presParOf" srcId="{62646DA7-1C75-497C-B0EE-951D27B8BC02}" destId="{AABD03EE-6EA0-4D45-BC7C-E2748ADB984F}" srcOrd="2" destOrd="0" presId="urn:microsoft.com/office/officeart/2005/8/layout/default"/>
    <dgm:cxn modelId="{DE9EEB33-F92E-4E54-A0F4-EA7220068891}" type="presParOf" srcId="{62646DA7-1C75-497C-B0EE-951D27B8BC02}" destId="{CF081DD3-8E9F-4DFD-A0D1-CB0CE396FFF9}" srcOrd="3" destOrd="0" presId="urn:microsoft.com/office/officeart/2005/8/layout/default"/>
    <dgm:cxn modelId="{B7F73859-2374-4B9D-96E9-5A270C6A7B5C}" type="presParOf" srcId="{62646DA7-1C75-497C-B0EE-951D27B8BC02}" destId="{8D964B3E-8E6B-4564-9B6F-04C25C6982BE}"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5E994A6-FB19-4286-AB22-A685834FF13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40B29B4-863B-4287-B5E4-C9F9127B7D6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Summary of Work</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9E20220D-C1D8-4910-AF9F-C5CB4FB831B0}" type="parTrans" cxnId="{2B98D4CC-AE5B-4F1B-AB98-839791C59836}">
      <dgm:prSet/>
      <dgm:spPr/>
      <dgm:t>
        <a:bodyPr/>
        <a:lstStyle/>
        <a:p>
          <a:endParaRPr lang="en-US"/>
        </a:p>
      </dgm:t>
    </dgm:pt>
    <dgm:pt modelId="{F1A600A9-2807-4CFB-98CE-167B300F01B0}" type="sibTrans" cxnId="{2B98D4CC-AE5B-4F1B-AB98-839791C59836}">
      <dgm:prSet/>
      <dgm:spPr/>
      <dgm:t>
        <a:bodyPr/>
        <a:lstStyle/>
        <a:p>
          <a:endParaRPr lang="en-US"/>
        </a:p>
      </dgm:t>
    </dgm:pt>
    <dgm:pt modelId="{706A13F5-D3E9-48FE-AC8E-5CD774EF958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Setbacks</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0426A210-EECC-47DD-A6B7-F6C59F72EF67}" type="parTrans" cxnId="{BBD445D7-7502-46A6-B854-FA0BBB74EA51}">
      <dgm:prSet/>
      <dgm:spPr/>
      <dgm:t>
        <a:bodyPr/>
        <a:lstStyle/>
        <a:p>
          <a:endParaRPr lang="en-US"/>
        </a:p>
      </dgm:t>
    </dgm:pt>
    <dgm:pt modelId="{5FE5EF89-F9B1-4F32-8270-EC7966190627}" type="sibTrans" cxnId="{BBD445D7-7502-46A6-B854-FA0BBB74EA51}">
      <dgm:prSet/>
      <dgm:spPr/>
      <dgm:t>
        <a:bodyPr/>
        <a:lstStyle/>
        <a:p>
          <a:endParaRPr lang="en-US"/>
        </a:p>
      </dgm:t>
    </dgm:pt>
    <dgm:pt modelId="{309E2465-FCC6-4787-94A6-545F77E0DA28}">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Future Work</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BD65ADFF-16FD-416B-83E1-A5E2D1168657}" type="parTrans" cxnId="{4A3E42B1-EB09-4F0E-BFD6-AB6CFFF802E2}">
      <dgm:prSet/>
      <dgm:spPr/>
      <dgm:t>
        <a:bodyPr/>
        <a:lstStyle/>
        <a:p>
          <a:endParaRPr lang="en-US"/>
        </a:p>
      </dgm:t>
    </dgm:pt>
    <dgm:pt modelId="{24F6BC97-BBEA-4DC7-852C-A6D3E4DFD733}" type="sibTrans" cxnId="{4A3E42B1-EB09-4F0E-BFD6-AB6CFFF802E2}">
      <dgm:prSet/>
      <dgm:spPr/>
      <dgm:t>
        <a:bodyPr/>
        <a:lstStyle/>
        <a:p>
          <a:endParaRPr lang="en-US"/>
        </a:p>
      </dgm:t>
    </dgm:pt>
    <dgm:pt modelId="{62646DA7-1C75-497C-B0EE-951D27B8BC02}" type="pres">
      <dgm:prSet presAssocID="{45E994A6-FB19-4286-AB22-A685834FF133}" presName="diagram" presStyleCnt="0">
        <dgm:presLayoutVars>
          <dgm:dir/>
          <dgm:resizeHandles val="exact"/>
        </dgm:presLayoutVars>
      </dgm:prSet>
      <dgm:spPr/>
      <dgm:t>
        <a:bodyPr/>
        <a:lstStyle/>
        <a:p>
          <a:endParaRPr lang="en-US"/>
        </a:p>
      </dgm:t>
    </dgm:pt>
    <dgm:pt modelId="{BE23161A-7FDD-4F57-ADDB-0C9F42160AC7}" type="pres">
      <dgm:prSet presAssocID="{C40B29B4-863B-4287-B5E4-C9F9127B7D6F}" presName="node" presStyleLbl="node1" presStyleIdx="0" presStyleCnt="3">
        <dgm:presLayoutVars>
          <dgm:bulletEnabled val="1"/>
        </dgm:presLayoutVars>
      </dgm:prSet>
      <dgm:spPr/>
      <dgm:t>
        <a:bodyPr/>
        <a:lstStyle/>
        <a:p>
          <a:endParaRPr lang="en-US"/>
        </a:p>
      </dgm:t>
    </dgm:pt>
    <dgm:pt modelId="{8E494F12-E9D0-4183-A119-69F73AC1A892}" type="pres">
      <dgm:prSet presAssocID="{F1A600A9-2807-4CFB-98CE-167B300F01B0}" presName="sibTrans" presStyleCnt="0"/>
      <dgm:spPr/>
    </dgm:pt>
    <dgm:pt modelId="{AABD03EE-6EA0-4D45-BC7C-E2748ADB984F}" type="pres">
      <dgm:prSet presAssocID="{706A13F5-D3E9-48FE-AC8E-5CD774EF958F}" presName="node" presStyleLbl="node1" presStyleIdx="1" presStyleCnt="3">
        <dgm:presLayoutVars>
          <dgm:bulletEnabled val="1"/>
        </dgm:presLayoutVars>
      </dgm:prSet>
      <dgm:spPr/>
      <dgm:t>
        <a:bodyPr/>
        <a:lstStyle/>
        <a:p>
          <a:endParaRPr lang="en-US"/>
        </a:p>
      </dgm:t>
    </dgm:pt>
    <dgm:pt modelId="{CF081DD3-8E9F-4DFD-A0D1-CB0CE396FFF9}" type="pres">
      <dgm:prSet presAssocID="{5FE5EF89-F9B1-4F32-8270-EC7966190627}" presName="sibTrans" presStyleCnt="0"/>
      <dgm:spPr/>
    </dgm:pt>
    <dgm:pt modelId="{8D964B3E-8E6B-4564-9B6F-04C25C6982BE}" type="pres">
      <dgm:prSet presAssocID="{309E2465-FCC6-4787-94A6-545F77E0DA28}" presName="node" presStyleLbl="node1" presStyleIdx="2" presStyleCnt="3">
        <dgm:presLayoutVars>
          <dgm:bulletEnabled val="1"/>
        </dgm:presLayoutVars>
      </dgm:prSet>
      <dgm:spPr/>
      <dgm:t>
        <a:bodyPr/>
        <a:lstStyle/>
        <a:p>
          <a:endParaRPr lang="en-US"/>
        </a:p>
      </dgm:t>
    </dgm:pt>
  </dgm:ptLst>
  <dgm:cxnLst>
    <dgm:cxn modelId="{843D898F-5980-4928-B16F-23C79044C73E}" type="presOf" srcId="{C40B29B4-863B-4287-B5E4-C9F9127B7D6F}" destId="{BE23161A-7FDD-4F57-ADDB-0C9F42160AC7}" srcOrd="0" destOrd="0" presId="urn:microsoft.com/office/officeart/2005/8/layout/default"/>
    <dgm:cxn modelId="{B8D613AD-8429-4EB4-AA5D-834E938CE52D}" type="presOf" srcId="{45E994A6-FB19-4286-AB22-A685834FF133}" destId="{62646DA7-1C75-497C-B0EE-951D27B8BC02}" srcOrd="0" destOrd="0" presId="urn:microsoft.com/office/officeart/2005/8/layout/default"/>
    <dgm:cxn modelId="{4A3E42B1-EB09-4F0E-BFD6-AB6CFFF802E2}" srcId="{45E994A6-FB19-4286-AB22-A685834FF133}" destId="{309E2465-FCC6-4787-94A6-545F77E0DA28}" srcOrd="2" destOrd="0" parTransId="{BD65ADFF-16FD-416B-83E1-A5E2D1168657}" sibTransId="{24F6BC97-BBEA-4DC7-852C-A6D3E4DFD733}"/>
    <dgm:cxn modelId="{BBD445D7-7502-46A6-B854-FA0BBB74EA51}" srcId="{45E994A6-FB19-4286-AB22-A685834FF133}" destId="{706A13F5-D3E9-48FE-AC8E-5CD774EF958F}" srcOrd="1" destOrd="0" parTransId="{0426A210-EECC-47DD-A6B7-F6C59F72EF67}" sibTransId="{5FE5EF89-F9B1-4F32-8270-EC7966190627}"/>
    <dgm:cxn modelId="{F52348DD-9FDE-44A7-9F39-33D263029478}" type="presOf" srcId="{706A13F5-D3E9-48FE-AC8E-5CD774EF958F}" destId="{AABD03EE-6EA0-4D45-BC7C-E2748ADB984F}" srcOrd="0" destOrd="0" presId="urn:microsoft.com/office/officeart/2005/8/layout/default"/>
    <dgm:cxn modelId="{FDD878DB-0538-4232-BBEF-5B5FCB45F15A}" type="presOf" srcId="{309E2465-FCC6-4787-94A6-545F77E0DA28}" destId="{8D964B3E-8E6B-4564-9B6F-04C25C6982BE}" srcOrd="0" destOrd="0" presId="urn:microsoft.com/office/officeart/2005/8/layout/default"/>
    <dgm:cxn modelId="{2B98D4CC-AE5B-4F1B-AB98-839791C59836}" srcId="{45E994A6-FB19-4286-AB22-A685834FF133}" destId="{C40B29B4-863B-4287-B5E4-C9F9127B7D6F}" srcOrd="0" destOrd="0" parTransId="{9E20220D-C1D8-4910-AF9F-C5CB4FB831B0}" sibTransId="{F1A600A9-2807-4CFB-98CE-167B300F01B0}"/>
    <dgm:cxn modelId="{D4ED56D9-7336-4D6B-912F-CF2B845D7E66}" type="presParOf" srcId="{62646DA7-1C75-497C-B0EE-951D27B8BC02}" destId="{BE23161A-7FDD-4F57-ADDB-0C9F42160AC7}" srcOrd="0" destOrd="0" presId="urn:microsoft.com/office/officeart/2005/8/layout/default"/>
    <dgm:cxn modelId="{8401A64E-A8F1-41BA-B6C3-6F08097B175D}" type="presParOf" srcId="{62646DA7-1C75-497C-B0EE-951D27B8BC02}" destId="{8E494F12-E9D0-4183-A119-69F73AC1A892}" srcOrd="1" destOrd="0" presId="urn:microsoft.com/office/officeart/2005/8/layout/default"/>
    <dgm:cxn modelId="{4F02B1DD-E717-4F09-97EC-6E0493F62B07}" type="presParOf" srcId="{62646DA7-1C75-497C-B0EE-951D27B8BC02}" destId="{AABD03EE-6EA0-4D45-BC7C-E2748ADB984F}" srcOrd="2" destOrd="0" presId="urn:microsoft.com/office/officeart/2005/8/layout/default"/>
    <dgm:cxn modelId="{BE8BFAB7-017E-4C21-AE31-AE137673B6B1}" type="presParOf" srcId="{62646DA7-1C75-497C-B0EE-951D27B8BC02}" destId="{CF081DD3-8E9F-4DFD-A0D1-CB0CE396FFF9}" srcOrd="3" destOrd="0" presId="urn:microsoft.com/office/officeart/2005/8/layout/default"/>
    <dgm:cxn modelId="{2B1EAF46-4A8F-4213-AB80-47C0A69FEA36}" type="presParOf" srcId="{62646DA7-1C75-497C-B0EE-951D27B8BC02}" destId="{8D964B3E-8E6B-4564-9B6F-04C25C6982BE}"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E994A6-FB19-4286-AB22-A685834FF13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40B29B4-863B-4287-B5E4-C9F9127B7D6F}">
      <dgm:prSet phldrT="[Text]" custT="1"/>
      <dgm:spPr>
        <a:solidFill>
          <a:srgbClr val="C4B796"/>
        </a:solidFill>
      </dgm:spPr>
      <dgm:t>
        <a:bodyPr/>
        <a:lstStyle/>
        <a:p>
          <a:r>
            <a:rPr lang="en-US" sz="4000" b="1" dirty="0" smtClean="0">
              <a:solidFill>
                <a:srgbClr val="255F91"/>
              </a:solidFill>
              <a:latin typeface="Tahoma" panose="020B0604030504040204" pitchFamily="34" charset="0"/>
              <a:ea typeface="Tahoma" panose="020B0604030504040204" pitchFamily="34" charset="0"/>
              <a:cs typeface="Tahoma" panose="020B0604030504040204" pitchFamily="34" charset="0"/>
            </a:rPr>
            <a:t>Costs Incurred</a:t>
          </a:r>
          <a:endParaRPr lang="en-US" sz="4000"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9E20220D-C1D8-4910-AF9F-C5CB4FB831B0}" type="parTrans" cxnId="{2B98D4CC-AE5B-4F1B-AB98-839791C59836}">
      <dgm:prSet/>
      <dgm:spPr/>
      <dgm:t>
        <a:bodyPr/>
        <a:lstStyle/>
        <a:p>
          <a:endParaRPr lang="en-US"/>
        </a:p>
      </dgm:t>
    </dgm:pt>
    <dgm:pt modelId="{F1A600A9-2807-4CFB-98CE-167B300F01B0}" type="sibTrans" cxnId="{2B98D4CC-AE5B-4F1B-AB98-839791C59836}">
      <dgm:prSet/>
      <dgm:spPr/>
      <dgm:t>
        <a:bodyPr/>
        <a:lstStyle/>
        <a:p>
          <a:endParaRPr lang="en-US"/>
        </a:p>
      </dgm:t>
    </dgm:pt>
    <dgm:pt modelId="{706A13F5-D3E9-48FE-AC8E-5CD774EF958F}">
      <dgm:prSet phldrT="[Text]" custT="1"/>
      <dgm:spPr>
        <a:solidFill>
          <a:srgbClr val="C4B796"/>
        </a:solidFill>
      </dgm:spPr>
      <dgm:t>
        <a:bodyPr/>
        <a:lstStyle/>
        <a:p>
          <a:r>
            <a:rPr lang="en-US" sz="4000" b="1" dirty="0" smtClean="0">
              <a:solidFill>
                <a:srgbClr val="255F91"/>
              </a:solidFill>
              <a:latin typeface="Tahoma" panose="020B0604030504040204" pitchFamily="34" charset="0"/>
              <a:ea typeface="Tahoma" panose="020B0604030504040204" pitchFamily="34" charset="0"/>
              <a:cs typeface="Tahoma" panose="020B0604030504040204" pitchFamily="34" charset="0"/>
            </a:rPr>
            <a:t>Budget</a:t>
          </a:r>
          <a:endParaRPr lang="en-US" sz="4000"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0426A210-EECC-47DD-A6B7-F6C59F72EF67}" type="parTrans" cxnId="{BBD445D7-7502-46A6-B854-FA0BBB74EA51}">
      <dgm:prSet/>
      <dgm:spPr/>
      <dgm:t>
        <a:bodyPr/>
        <a:lstStyle/>
        <a:p>
          <a:endParaRPr lang="en-US"/>
        </a:p>
      </dgm:t>
    </dgm:pt>
    <dgm:pt modelId="{5FE5EF89-F9B1-4F32-8270-EC7966190627}" type="sibTrans" cxnId="{BBD445D7-7502-46A6-B854-FA0BBB74EA51}">
      <dgm:prSet/>
      <dgm:spPr/>
      <dgm:t>
        <a:bodyPr/>
        <a:lstStyle/>
        <a:p>
          <a:endParaRPr lang="en-US"/>
        </a:p>
      </dgm:t>
    </dgm:pt>
    <dgm:pt modelId="{62646DA7-1C75-497C-B0EE-951D27B8BC02}" type="pres">
      <dgm:prSet presAssocID="{45E994A6-FB19-4286-AB22-A685834FF133}" presName="diagram" presStyleCnt="0">
        <dgm:presLayoutVars>
          <dgm:dir/>
          <dgm:resizeHandles val="exact"/>
        </dgm:presLayoutVars>
      </dgm:prSet>
      <dgm:spPr/>
      <dgm:t>
        <a:bodyPr/>
        <a:lstStyle/>
        <a:p>
          <a:endParaRPr lang="en-US"/>
        </a:p>
      </dgm:t>
    </dgm:pt>
    <dgm:pt modelId="{BE23161A-7FDD-4F57-ADDB-0C9F42160AC7}" type="pres">
      <dgm:prSet presAssocID="{C40B29B4-863B-4287-B5E4-C9F9127B7D6F}" presName="node" presStyleLbl="node1" presStyleIdx="0" presStyleCnt="2">
        <dgm:presLayoutVars>
          <dgm:bulletEnabled val="1"/>
        </dgm:presLayoutVars>
      </dgm:prSet>
      <dgm:spPr/>
      <dgm:t>
        <a:bodyPr/>
        <a:lstStyle/>
        <a:p>
          <a:endParaRPr lang="en-US"/>
        </a:p>
      </dgm:t>
    </dgm:pt>
    <dgm:pt modelId="{8E494F12-E9D0-4183-A119-69F73AC1A892}" type="pres">
      <dgm:prSet presAssocID="{F1A600A9-2807-4CFB-98CE-167B300F01B0}" presName="sibTrans" presStyleCnt="0"/>
      <dgm:spPr/>
    </dgm:pt>
    <dgm:pt modelId="{AABD03EE-6EA0-4D45-BC7C-E2748ADB984F}" type="pres">
      <dgm:prSet presAssocID="{706A13F5-D3E9-48FE-AC8E-5CD774EF958F}" presName="node" presStyleLbl="node1" presStyleIdx="1" presStyleCnt="2">
        <dgm:presLayoutVars>
          <dgm:bulletEnabled val="1"/>
        </dgm:presLayoutVars>
      </dgm:prSet>
      <dgm:spPr/>
      <dgm:t>
        <a:bodyPr/>
        <a:lstStyle/>
        <a:p>
          <a:endParaRPr lang="en-US"/>
        </a:p>
      </dgm:t>
    </dgm:pt>
  </dgm:ptLst>
  <dgm:cxnLst>
    <dgm:cxn modelId="{51C7B35F-1F17-45CD-84A6-FF66DC59E742}" type="presOf" srcId="{45E994A6-FB19-4286-AB22-A685834FF133}" destId="{62646DA7-1C75-497C-B0EE-951D27B8BC02}" srcOrd="0" destOrd="0" presId="urn:microsoft.com/office/officeart/2005/8/layout/default"/>
    <dgm:cxn modelId="{25E187C8-1BA1-497A-8C41-F5788AB3FB32}" type="presOf" srcId="{706A13F5-D3E9-48FE-AC8E-5CD774EF958F}" destId="{AABD03EE-6EA0-4D45-BC7C-E2748ADB984F}" srcOrd="0" destOrd="0" presId="urn:microsoft.com/office/officeart/2005/8/layout/default"/>
    <dgm:cxn modelId="{BBD445D7-7502-46A6-B854-FA0BBB74EA51}" srcId="{45E994A6-FB19-4286-AB22-A685834FF133}" destId="{706A13F5-D3E9-48FE-AC8E-5CD774EF958F}" srcOrd="1" destOrd="0" parTransId="{0426A210-EECC-47DD-A6B7-F6C59F72EF67}" sibTransId="{5FE5EF89-F9B1-4F32-8270-EC7966190627}"/>
    <dgm:cxn modelId="{1DB7DC64-5F18-4D31-88C9-F9E6449C4FE0}" type="presOf" srcId="{C40B29B4-863B-4287-B5E4-C9F9127B7D6F}" destId="{BE23161A-7FDD-4F57-ADDB-0C9F42160AC7}" srcOrd="0" destOrd="0" presId="urn:microsoft.com/office/officeart/2005/8/layout/default"/>
    <dgm:cxn modelId="{2B98D4CC-AE5B-4F1B-AB98-839791C59836}" srcId="{45E994A6-FB19-4286-AB22-A685834FF133}" destId="{C40B29B4-863B-4287-B5E4-C9F9127B7D6F}" srcOrd="0" destOrd="0" parTransId="{9E20220D-C1D8-4910-AF9F-C5CB4FB831B0}" sibTransId="{F1A600A9-2807-4CFB-98CE-167B300F01B0}"/>
    <dgm:cxn modelId="{F66C2D51-5A02-4B00-A10E-78CAAB42FA0C}" type="presParOf" srcId="{62646DA7-1C75-497C-B0EE-951D27B8BC02}" destId="{BE23161A-7FDD-4F57-ADDB-0C9F42160AC7}" srcOrd="0" destOrd="0" presId="urn:microsoft.com/office/officeart/2005/8/layout/default"/>
    <dgm:cxn modelId="{1F6E838B-0ACD-4372-8DB1-B8DA73AEBB21}" type="presParOf" srcId="{62646DA7-1C75-497C-B0EE-951D27B8BC02}" destId="{8E494F12-E9D0-4183-A119-69F73AC1A892}" srcOrd="1" destOrd="0" presId="urn:microsoft.com/office/officeart/2005/8/layout/default"/>
    <dgm:cxn modelId="{0C537E94-694D-4EFE-8E74-BFD3B60D2128}" type="presParOf" srcId="{62646DA7-1C75-497C-B0EE-951D27B8BC02}" destId="{AABD03EE-6EA0-4D45-BC7C-E2748ADB984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5E994A6-FB19-4286-AB22-A685834FF13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40B29B4-863B-4287-B5E4-C9F9127B7D6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Summary of Main Points</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9E20220D-C1D8-4910-AF9F-C5CB4FB831B0}" type="parTrans" cxnId="{2B98D4CC-AE5B-4F1B-AB98-839791C59836}">
      <dgm:prSet/>
      <dgm:spPr/>
      <dgm:t>
        <a:bodyPr/>
        <a:lstStyle/>
        <a:p>
          <a:endParaRPr lang="en-US"/>
        </a:p>
      </dgm:t>
    </dgm:pt>
    <dgm:pt modelId="{F1A600A9-2807-4CFB-98CE-167B300F01B0}" type="sibTrans" cxnId="{2B98D4CC-AE5B-4F1B-AB98-839791C59836}">
      <dgm:prSet/>
      <dgm:spPr/>
      <dgm:t>
        <a:bodyPr/>
        <a:lstStyle/>
        <a:p>
          <a:endParaRPr lang="en-US"/>
        </a:p>
      </dgm:t>
    </dgm:pt>
    <dgm:pt modelId="{706A13F5-D3E9-48FE-AC8E-5CD774EF958F}">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Emphasize Importance </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0426A210-EECC-47DD-A6B7-F6C59F72EF67}" type="parTrans" cxnId="{BBD445D7-7502-46A6-B854-FA0BBB74EA51}">
      <dgm:prSet/>
      <dgm:spPr/>
      <dgm:t>
        <a:bodyPr/>
        <a:lstStyle/>
        <a:p>
          <a:endParaRPr lang="en-US"/>
        </a:p>
      </dgm:t>
    </dgm:pt>
    <dgm:pt modelId="{5FE5EF89-F9B1-4F32-8270-EC7966190627}" type="sibTrans" cxnId="{BBD445D7-7502-46A6-B854-FA0BBB74EA51}">
      <dgm:prSet/>
      <dgm:spPr/>
      <dgm:t>
        <a:bodyPr/>
        <a:lstStyle/>
        <a:p>
          <a:endParaRPr lang="en-US"/>
        </a:p>
      </dgm:t>
    </dgm:pt>
    <dgm:pt modelId="{309E2465-FCC6-4787-94A6-545F77E0DA28}">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Look to the Future</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BD65ADFF-16FD-416B-83E1-A5E2D1168657}" type="parTrans" cxnId="{4A3E42B1-EB09-4F0E-BFD6-AB6CFFF802E2}">
      <dgm:prSet/>
      <dgm:spPr/>
      <dgm:t>
        <a:bodyPr/>
        <a:lstStyle/>
        <a:p>
          <a:endParaRPr lang="en-US"/>
        </a:p>
      </dgm:t>
    </dgm:pt>
    <dgm:pt modelId="{24F6BC97-BBEA-4DC7-852C-A6D3E4DFD733}" type="sibTrans" cxnId="{4A3E42B1-EB09-4F0E-BFD6-AB6CFFF802E2}">
      <dgm:prSet/>
      <dgm:spPr/>
      <dgm:t>
        <a:bodyPr/>
        <a:lstStyle/>
        <a:p>
          <a:endParaRPr lang="en-US"/>
        </a:p>
      </dgm:t>
    </dgm:pt>
    <dgm:pt modelId="{9AD240A5-B604-464D-BA65-4B0E4FEDA097}">
      <dgm:prSet phldrT="[Text]"/>
      <dgm:spPr>
        <a:solidFill>
          <a:srgbClr val="C4B796"/>
        </a:solidFill>
      </dgm:spPr>
      <dgm:t>
        <a:bodyPr/>
        <a:lstStyle/>
        <a:p>
          <a:r>
            <a:rPr lang="en-US" b="1" dirty="0" smtClean="0">
              <a:solidFill>
                <a:srgbClr val="255F91"/>
              </a:solidFill>
              <a:latin typeface="Tahoma" panose="020B0604030504040204" pitchFamily="34" charset="0"/>
              <a:ea typeface="Tahoma" panose="020B0604030504040204" pitchFamily="34" charset="0"/>
              <a:cs typeface="Tahoma" panose="020B0604030504040204" pitchFamily="34" charset="0"/>
            </a:rPr>
            <a:t>Thank and offer contact info</a:t>
          </a:r>
          <a:endParaRPr lang="en-US" b="1" dirty="0">
            <a:solidFill>
              <a:srgbClr val="255F91"/>
            </a:solidFill>
            <a:latin typeface="Tahoma" panose="020B0604030504040204" pitchFamily="34" charset="0"/>
            <a:ea typeface="Tahoma" panose="020B0604030504040204" pitchFamily="34" charset="0"/>
            <a:cs typeface="Tahoma" panose="020B0604030504040204" pitchFamily="34" charset="0"/>
          </a:endParaRPr>
        </a:p>
      </dgm:t>
    </dgm:pt>
    <dgm:pt modelId="{FA2C8CCC-3BF2-4A66-A1A7-AC77D800164C}" type="parTrans" cxnId="{9C4B970D-1285-4FCE-956D-9FBE5F5EABAD}">
      <dgm:prSet/>
      <dgm:spPr/>
      <dgm:t>
        <a:bodyPr/>
        <a:lstStyle/>
        <a:p>
          <a:endParaRPr lang="en-US"/>
        </a:p>
      </dgm:t>
    </dgm:pt>
    <dgm:pt modelId="{0B7063ED-08D5-4C10-AC5D-3A6F85761CA9}" type="sibTrans" cxnId="{9C4B970D-1285-4FCE-956D-9FBE5F5EABAD}">
      <dgm:prSet/>
      <dgm:spPr/>
      <dgm:t>
        <a:bodyPr/>
        <a:lstStyle/>
        <a:p>
          <a:endParaRPr lang="en-US"/>
        </a:p>
      </dgm:t>
    </dgm:pt>
    <dgm:pt modelId="{62646DA7-1C75-497C-B0EE-951D27B8BC02}" type="pres">
      <dgm:prSet presAssocID="{45E994A6-FB19-4286-AB22-A685834FF133}" presName="diagram" presStyleCnt="0">
        <dgm:presLayoutVars>
          <dgm:dir/>
          <dgm:resizeHandles val="exact"/>
        </dgm:presLayoutVars>
      </dgm:prSet>
      <dgm:spPr/>
      <dgm:t>
        <a:bodyPr/>
        <a:lstStyle/>
        <a:p>
          <a:endParaRPr lang="en-US"/>
        </a:p>
      </dgm:t>
    </dgm:pt>
    <dgm:pt modelId="{BE23161A-7FDD-4F57-ADDB-0C9F42160AC7}" type="pres">
      <dgm:prSet presAssocID="{C40B29B4-863B-4287-B5E4-C9F9127B7D6F}" presName="node" presStyleLbl="node1" presStyleIdx="0" presStyleCnt="4">
        <dgm:presLayoutVars>
          <dgm:bulletEnabled val="1"/>
        </dgm:presLayoutVars>
      </dgm:prSet>
      <dgm:spPr/>
      <dgm:t>
        <a:bodyPr/>
        <a:lstStyle/>
        <a:p>
          <a:endParaRPr lang="en-US"/>
        </a:p>
      </dgm:t>
    </dgm:pt>
    <dgm:pt modelId="{8E494F12-E9D0-4183-A119-69F73AC1A892}" type="pres">
      <dgm:prSet presAssocID="{F1A600A9-2807-4CFB-98CE-167B300F01B0}" presName="sibTrans" presStyleCnt="0"/>
      <dgm:spPr/>
    </dgm:pt>
    <dgm:pt modelId="{AABD03EE-6EA0-4D45-BC7C-E2748ADB984F}" type="pres">
      <dgm:prSet presAssocID="{706A13F5-D3E9-48FE-AC8E-5CD774EF958F}" presName="node" presStyleLbl="node1" presStyleIdx="1" presStyleCnt="4">
        <dgm:presLayoutVars>
          <dgm:bulletEnabled val="1"/>
        </dgm:presLayoutVars>
      </dgm:prSet>
      <dgm:spPr/>
      <dgm:t>
        <a:bodyPr/>
        <a:lstStyle/>
        <a:p>
          <a:endParaRPr lang="en-US"/>
        </a:p>
      </dgm:t>
    </dgm:pt>
    <dgm:pt modelId="{CF081DD3-8E9F-4DFD-A0D1-CB0CE396FFF9}" type="pres">
      <dgm:prSet presAssocID="{5FE5EF89-F9B1-4F32-8270-EC7966190627}" presName="sibTrans" presStyleCnt="0"/>
      <dgm:spPr/>
    </dgm:pt>
    <dgm:pt modelId="{8D964B3E-8E6B-4564-9B6F-04C25C6982BE}" type="pres">
      <dgm:prSet presAssocID="{309E2465-FCC6-4787-94A6-545F77E0DA28}" presName="node" presStyleLbl="node1" presStyleIdx="2" presStyleCnt="4">
        <dgm:presLayoutVars>
          <dgm:bulletEnabled val="1"/>
        </dgm:presLayoutVars>
      </dgm:prSet>
      <dgm:spPr/>
      <dgm:t>
        <a:bodyPr/>
        <a:lstStyle/>
        <a:p>
          <a:endParaRPr lang="en-US"/>
        </a:p>
      </dgm:t>
    </dgm:pt>
    <dgm:pt modelId="{E8547C51-6B02-4EAF-B922-EF706F885A48}" type="pres">
      <dgm:prSet presAssocID="{24F6BC97-BBEA-4DC7-852C-A6D3E4DFD733}" presName="sibTrans" presStyleCnt="0"/>
      <dgm:spPr/>
    </dgm:pt>
    <dgm:pt modelId="{4067D469-288D-4309-9DB7-BD71D799A2C8}" type="pres">
      <dgm:prSet presAssocID="{9AD240A5-B604-464D-BA65-4B0E4FEDA097}" presName="node" presStyleLbl="node1" presStyleIdx="3" presStyleCnt="4">
        <dgm:presLayoutVars>
          <dgm:bulletEnabled val="1"/>
        </dgm:presLayoutVars>
      </dgm:prSet>
      <dgm:spPr/>
      <dgm:t>
        <a:bodyPr/>
        <a:lstStyle/>
        <a:p>
          <a:endParaRPr lang="en-US"/>
        </a:p>
      </dgm:t>
    </dgm:pt>
  </dgm:ptLst>
  <dgm:cxnLst>
    <dgm:cxn modelId="{2B98D4CC-AE5B-4F1B-AB98-839791C59836}" srcId="{45E994A6-FB19-4286-AB22-A685834FF133}" destId="{C40B29B4-863B-4287-B5E4-C9F9127B7D6F}" srcOrd="0" destOrd="0" parTransId="{9E20220D-C1D8-4910-AF9F-C5CB4FB831B0}" sibTransId="{F1A600A9-2807-4CFB-98CE-167B300F01B0}"/>
    <dgm:cxn modelId="{4A3E42B1-EB09-4F0E-BFD6-AB6CFFF802E2}" srcId="{45E994A6-FB19-4286-AB22-A685834FF133}" destId="{309E2465-FCC6-4787-94A6-545F77E0DA28}" srcOrd="2" destOrd="0" parTransId="{BD65ADFF-16FD-416B-83E1-A5E2D1168657}" sibTransId="{24F6BC97-BBEA-4DC7-852C-A6D3E4DFD733}"/>
    <dgm:cxn modelId="{212BFBD4-2908-4B15-BED7-A331AAF06D29}" type="presOf" srcId="{9AD240A5-B604-464D-BA65-4B0E4FEDA097}" destId="{4067D469-288D-4309-9DB7-BD71D799A2C8}" srcOrd="0" destOrd="0" presId="urn:microsoft.com/office/officeart/2005/8/layout/default"/>
    <dgm:cxn modelId="{FA7190D4-0281-4334-831F-B444927A15C9}" type="presOf" srcId="{706A13F5-D3E9-48FE-AC8E-5CD774EF958F}" destId="{AABD03EE-6EA0-4D45-BC7C-E2748ADB984F}" srcOrd="0" destOrd="0" presId="urn:microsoft.com/office/officeart/2005/8/layout/default"/>
    <dgm:cxn modelId="{9C4B970D-1285-4FCE-956D-9FBE5F5EABAD}" srcId="{45E994A6-FB19-4286-AB22-A685834FF133}" destId="{9AD240A5-B604-464D-BA65-4B0E4FEDA097}" srcOrd="3" destOrd="0" parTransId="{FA2C8CCC-3BF2-4A66-A1A7-AC77D800164C}" sibTransId="{0B7063ED-08D5-4C10-AC5D-3A6F85761CA9}"/>
    <dgm:cxn modelId="{F570FAB4-6740-4F82-8A97-0E019F4DA588}" type="presOf" srcId="{45E994A6-FB19-4286-AB22-A685834FF133}" destId="{62646DA7-1C75-497C-B0EE-951D27B8BC02}" srcOrd="0" destOrd="0" presId="urn:microsoft.com/office/officeart/2005/8/layout/default"/>
    <dgm:cxn modelId="{5C7F6242-984F-48BD-8C16-4DB95BF8A7B8}" type="presOf" srcId="{C40B29B4-863B-4287-B5E4-C9F9127B7D6F}" destId="{BE23161A-7FDD-4F57-ADDB-0C9F42160AC7}" srcOrd="0" destOrd="0" presId="urn:microsoft.com/office/officeart/2005/8/layout/default"/>
    <dgm:cxn modelId="{BBD445D7-7502-46A6-B854-FA0BBB74EA51}" srcId="{45E994A6-FB19-4286-AB22-A685834FF133}" destId="{706A13F5-D3E9-48FE-AC8E-5CD774EF958F}" srcOrd="1" destOrd="0" parTransId="{0426A210-EECC-47DD-A6B7-F6C59F72EF67}" sibTransId="{5FE5EF89-F9B1-4F32-8270-EC7966190627}"/>
    <dgm:cxn modelId="{4A83D435-C4BA-4353-A68E-1490FFC6E9C2}" type="presOf" srcId="{309E2465-FCC6-4787-94A6-545F77E0DA28}" destId="{8D964B3E-8E6B-4564-9B6F-04C25C6982BE}" srcOrd="0" destOrd="0" presId="urn:microsoft.com/office/officeart/2005/8/layout/default"/>
    <dgm:cxn modelId="{E5607B69-E2E5-4485-B50C-F90F0B6DB8E3}" type="presParOf" srcId="{62646DA7-1C75-497C-B0EE-951D27B8BC02}" destId="{BE23161A-7FDD-4F57-ADDB-0C9F42160AC7}" srcOrd="0" destOrd="0" presId="urn:microsoft.com/office/officeart/2005/8/layout/default"/>
    <dgm:cxn modelId="{88828EB4-CCA2-46D1-A397-3E984313541A}" type="presParOf" srcId="{62646DA7-1C75-497C-B0EE-951D27B8BC02}" destId="{8E494F12-E9D0-4183-A119-69F73AC1A892}" srcOrd="1" destOrd="0" presId="urn:microsoft.com/office/officeart/2005/8/layout/default"/>
    <dgm:cxn modelId="{F2B26F07-BCAB-482E-86C8-97800D1B1F7B}" type="presParOf" srcId="{62646DA7-1C75-497C-B0EE-951D27B8BC02}" destId="{AABD03EE-6EA0-4D45-BC7C-E2748ADB984F}" srcOrd="2" destOrd="0" presId="urn:microsoft.com/office/officeart/2005/8/layout/default"/>
    <dgm:cxn modelId="{08B91D2B-74E1-4094-9BD4-04F8AC5BD2EC}" type="presParOf" srcId="{62646DA7-1C75-497C-B0EE-951D27B8BC02}" destId="{CF081DD3-8E9F-4DFD-A0D1-CB0CE396FFF9}" srcOrd="3" destOrd="0" presId="urn:microsoft.com/office/officeart/2005/8/layout/default"/>
    <dgm:cxn modelId="{44F7ACAB-5F3F-46A2-8151-650AC53A3538}" type="presParOf" srcId="{62646DA7-1C75-497C-B0EE-951D27B8BC02}" destId="{8D964B3E-8E6B-4564-9B6F-04C25C6982BE}" srcOrd="4" destOrd="0" presId="urn:microsoft.com/office/officeart/2005/8/layout/default"/>
    <dgm:cxn modelId="{E355F700-A9F2-4FB8-9ED0-27252D2F0554}" type="presParOf" srcId="{62646DA7-1C75-497C-B0EE-951D27B8BC02}" destId="{E8547C51-6B02-4EAF-B922-EF706F885A48}" srcOrd="5" destOrd="0" presId="urn:microsoft.com/office/officeart/2005/8/layout/default"/>
    <dgm:cxn modelId="{775DCC2D-D053-4819-966B-106B99D5F435}" type="presParOf" srcId="{62646DA7-1C75-497C-B0EE-951D27B8BC02}" destId="{4067D469-288D-4309-9DB7-BD71D799A2C8}"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3161A-7FDD-4F57-ADDB-0C9F42160AC7}">
      <dsp:nvSpPr>
        <dsp:cNvPr id="0" name=""/>
        <dsp:cNvSpPr/>
      </dsp:nvSpPr>
      <dsp:spPr>
        <a:xfrm>
          <a:off x="0" y="538515"/>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Research</a:t>
          </a:r>
          <a:endParaRPr lang="en-US" sz="19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0" y="538515"/>
        <a:ext cx="2338916" cy="1403350"/>
      </dsp:txXfrm>
    </dsp:sp>
    <dsp:sp modelId="{AABD03EE-6EA0-4D45-BC7C-E2748ADB984F}">
      <dsp:nvSpPr>
        <dsp:cNvPr id="0" name=""/>
        <dsp:cNvSpPr/>
      </dsp:nvSpPr>
      <dsp:spPr>
        <a:xfrm>
          <a:off x="2572808" y="538515"/>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Recommendation</a:t>
          </a:r>
          <a:endParaRPr lang="en-US" sz="19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2572808" y="538515"/>
        <a:ext cx="2338916" cy="1403350"/>
      </dsp:txXfrm>
    </dsp:sp>
    <dsp:sp modelId="{BA0FD87F-BEC0-443A-871D-CE41AB946428}">
      <dsp:nvSpPr>
        <dsp:cNvPr id="0" name=""/>
        <dsp:cNvSpPr/>
      </dsp:nvSpPr>
      <dsp:spPr>
        <a:xfrm>
          <a:off x="5145617" y="538515"/>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Progress</a:t>
          </a:r>
          <a:endParaRPr lang="en-US" sz="19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5145617" y="538515"/>
        <a:ext cx="2338916" cy="1403350"/>
      </dsp:txXfrm>
    </dsp:sp>
    <dsp:sp modelId="{F81D0616-5036-46D7-B8D7-0B1CE7607AFF}">
      <dsp:nvSpPr>
        <dsp:cNvPr id="0" name=""/>
        <dsp:cNvSpPr/>
      </dsp:nvSpPr>
      <dsp:spPr>
        <a:xfrm>
          <a:off x="0" y="2175756"/>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Laboratory</a:t>
          </a:r>
          <a:endParaRPr lang="en-US" sz="19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0" y="2175756"/>
        <a:ext cx="2338916" cy="1403350"/>
      </dsp:txXfrm>
    </dsp:sp>
    <dsp:sp modelId="{78024384-E527-4944-924D-C5AF07A3BE89}">
      <dsp:nvSpPr>
        <dsp:cNvPr id="0" name=""/>
        <dsp:cNvSpPr/>
      </dsp:nvSpPr>
      <dsp:spPr>
        <a:xfrm>
          <a:off x="2572808" y="2175756"/>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Incident</a:t>
          </a:r>
          <a:endParaRPr lang="en-US" sz="19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2572808" y="2175756"/>
        <a:ext cx="2338916" cy="1403350"/>
      </dsp:txXfrm>
    </dsp:sp>
    <dsp:sp modelId="{F302D4BF-3342-4224-80F2-CF6AC1ED2A53}">
      <dsp:nvSpPr>
        <dsp:cNvPr id="0" name=""/>
        <dsp:cNvSpPr/>
      </dsp:nvSpPr>
      <dsp:spPr>
        <a:xfrm>
          <a:off x="5145617" y="2175756"/>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Completion</a:t>
          </a:r>
          <a:endParaRPr lang="en-US" sz="19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5145617" y="2175756"/>
        <a:ext cx="2338916" cy="1403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3161A-7FDD-4F57-ADDB-0C9F42160AC7}">
      <dsp:nvSpPr>
        <dsp:cNvPr id="0" name=""/>
        <dsp:cNvSpPr/>
      </dsp:nvSpPr>
      <dsp:spPr>
        <a:xfrm>
          <a:off x="0" y="538515"/>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Subject</a:t>
          </a:r>
          <a:endParaRPr lang="en-US" sz="27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0" y="538515"/>
        <a:ext cx="2338916" cy="1403350"/>
      </dsp:txXfrm>
    </dsp:sp>
    <dsp:sp modelId="{AABD03EE-6EA0-4D45-BC7C-E2748ADB984F}">
      <dsp:nvSpPr>
        <dsp:cNvPr id="0" name=""/>
        <dsp:cNvSpPr/>
      </dsp:nvSpPr>
      <dsp:spPr>
        <a:xfrm>
          <a:off x="2572808" y="538515"/>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Purpose</a:t>
          </a:r>
          <a:endParaRPr lang="en-US" sz="27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2572808" y="538515"/>
        <a:ext cx="2338916" cy="1403350"/>
      </dsp:txXfrm>
    </dsp:sp>
    <dsp:sp modelId="{BA0FD87F-BEC0-443A-871D-CE41AB946428}">
      <dsp:nvSpPr>
        <dsp:cNvPr id="0" name=""/>
        <dsp:cNvSpPr/>
      </dsp:nvSpPr>
      <dsp:spPr>
        <a:xfrm>
          <a:off x="5145617" y="538515"/>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Main</a:t>
          </a:r>
          <a:r>
            <a:rPr lang="en-US" sz="2700" kern="1200" dirty="0" smtClean="0"/>
            <a:t> </a:t>
          </a: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Point</a:t>
          </a:r>
          <a:endParaRPr lang="en-US" sz="27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5145617" y="538515"/>
        <a:ext cx="2338916" cy="1403350"/>
      </dsp:txXfrm>
    </dsp:sp>
    <dsp:sp modelId="{F81D0616-5036-46D7-B8D7-0B1CE7607AFF}">
      <dsp:nvSpPr>
        <dsp:cNvPr id="0" name=""/>
        <dsp:cNvSpPr/>
      </dsp:nvSpPr>
      <dsp:spPr>
        <a:xfrm>
          <a:off x="0" y="2175756"/>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Importance</a:t>
          </a:r>
          <a:endParaRPr lang="en-US" sz="27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0" y="2175756"/>
        <a:ext cx="2338916" cy="1403350"/>
      </dsp:txXfrm>
    </dsp:sp>
    <dsp:sp modelId="{78024384-E527-4944-924D-C5AF07A3BE89}">
      <dsp:nvSpPr>
        <dsp:cNvPr id="0" name=""/>
        <dsp:cNvSpPr/>
      </dsp:nvSpPr>
      <dsp:spPr>
        <a:xfrm>
          <a:off x="2572808" y="2175756"/>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Background</a:t>
          </a:r>
          <a:r>
            <a:rPr lang="en-US" sz="2700" kern="1200" dirty="0" smtClean="0"/>
            <a:t> </a:t>
          </a: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Information</a:t>
          </a:r>
          <a:endParaRPr lang="en-US" sz="27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2572808" y="2175756"/>
        <a:ext cx="2338916" cy="1403350"/>
      </dsp:txXfrm>
    </dsp:sp>
    <dsp:sp modelId="{F302D4BF-3342-4224-80F2-CF6AC1ED2A53}">
      <dsp:nvSpPr>
        <dsp:cNvPr id="0" name=""/>
        <dsp:cNvSpPr/>
      </dsp:nvSpPr>
      <dsp:spPr>
        <a:xfrm>
          <a:off x="5145617" y="2175756"/>
          <a:ext cx="2338916" cy="1403350"/>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Forecast</a:t>
          </a:r>
          <a:r>
            <a:rPr lang="en-US" sz="2700" kern="1200" dirty="0" smtClean="0"/>
            <a:t> </a:t>
          </a: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of</a:t>
          </a:r>
          <a:r>
            <a:rPr lang="en-US" sz="2700" kern="1200" dirty="0" smtClean="0"/>
            <a:t> </a:t>
          </a: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Structure</a:t>
          </a:r>
          <a:endParaRPr lang="en-US" sz="27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5145617" y="2175756"/>
        <a:ext cx="2338916" cy="1403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3161A-7FDD-4F57-ADDB-0C9F42160AC7}">
      <dsp:nvSpPr>
        <dsp:cNvPr id="0" name=""/>
        <dsp:cNvSpPr/>
      </dsp:nvSpPr>
      <dsp:spPr>
        <a:xfrm>
          <a:off x="949435" y="1962"/>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Overall Approach</a:t>
          </a:r>
          <a:endParaRPr lang="en-US" sz="33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949435" y="1962"/>
        <a:ext cx="2751225" cy="1650735"/>
      </dsp:txXfrm>
    </dsp:sp>
    <dsp:sp modelId="{AABD03EE-6EA0-4D45-BC7C-E2748ADB984F}">
      <dsp:nvSpPr>
        <dsp:cNvPr id="0" name=""/>
        <dsp:cNvSpPr/>
      </dsp:nvSpPr>
      <dsp:spPr>
        <a:xfrm>
          <a:off x="3975783" y="1962"/>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Step-by-Step Description</a:t>
          </a:r>
          <a:endParaRPr lang="en-US" sz="33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3975783" y="1962"/>
        <a:ext cx="2751225" cy="1650735"/>
      </dsp:txXfrm>
    </dsp:sp>
    <dsp:sp modelId="{78024384-E527-4944-924D-C5AF07A3BE89}">
      <dsp:nvSpPr>
        <dsp:cNvPr id="0" name=""/>
        <dsp:cNvSpPr/>
      </dsp:nvSpPr>
      <dsp:spPr>
        <a:xfrm>
          <a:off x="949435" y="1927820"/>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Rationale</a:t>
          </a:r>
          <a:endParaRPr lang="en-US" sz="33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949435" y="1927820"/>
        <a:ext cx="2751225" cy="1650735"/>
      </dsp:txXfrm>
    </dsp:sp>
    <dsp:sp modelId="{F302D4BF-3342-4224-80F2-CF6AC1ED2A53}">
      <dsp:nvSpPr>
        <dsp:cNvPr id="0" name=""/>
        <dsp:cNvSpPr/>
      </dsp:nvSpPr>
      <dsp:spPr>
        <a:xfrm>
          <a:off x="3975783" y="1927820"/>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Limitations</a:t>
          </a:r>
          <a:endParaRPr lang="en-US" sz="33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3975783" y="1927820"/>
        <a:ext cx="2751225" cy="16507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3161A-7FDD-4F57-ADDB-0C9F42160AC7}">
      <dsp:nvSpPr>
        <dsp:cNvPr id="0" name=""/>
        <dsp:cNvSpPr/>
      </dsp:nvSpPr>
      <dsp:spPr>
        <a:xfrm>
          <a:off x="949435" y="1962"/>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Summary of Findings</a:t>
          </a:r>
          <a:endParaRPr lang="en-US" sz="27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949435" y="1962"/>
        <a:ext cx="2751225" cy="1650735"/>
      </dsp:txXfrm>
    </dsp:sp>
    <dsp:sp modelId="{AABD03EE-6EA0-4D45-BC7C-E2748ADB984F}">
      <dsp:nvSpPr>
        <dsp:cNvPr id="0" name=""/>
        <dsp:cNvSpPr/>
      </dsp:nvSpPr>
      <dsp:spPr>
        <a:xfrm>
          <a:off x="3975783" y="1962"/>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Detailed Findings</a:t>
          </a:r>
          <a:endParaRPr lang="en-US" sz="27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3975783" y="1962"/>
        <a:ext cx="2751225" cy="1650735"/>
      </dsp:txXfrm>
    </dsp:sp>
    <dsp:sp modelId="{78024384-E527-4944-924D-C5AF07A3BE89}">
      <dsp:nvSpPr>
        <dsp:cNvPr id="0" name=""/>
        <dsp:cNvSpPr/>
      </dsp:nvSpPr>
      <dsp:spPr>
        <a:xfrm>
          <a:off x="949435" y="1927820"/>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Objective Tone</a:t>
          </a:r>
          <a:endParaRPr lang="en-US" sz="27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949435" y="1927820"/>
        <a:ext cx="2751225" cy="1650735"/>
      </dsp:txXfrm>
    </dsp:sp>
    <dsp:sp modelId="{F302D4BF-3342-4224-80F2-CF6AC1ED2A53}">
      <dsp:nvSpPr>
        <dsp:cNvPr id="0" name=""/>
        <dsp:cNvSpPr/>
      </dsp:nvSpPr>
      <dsp:spPr>
        <a:xfrm>
          <a:off x="3975783" y="1927820"/>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Tables</a:t>
          </a:r>
        </a:p>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Charts</a:t>
          </a:r>
        </a:p>
        <a:p>
          <a:pPr lvl="0" algn="ctr" defTabSz="1200150">
            <a:lnSpc>
              <a:spcPct val="90000"/>
            </a:lnSpc>
            <a:spcBef>
              <a:spcPct val="0"/>
            </a:spcBef>
            <a:spcAft>
              <a:spcPct val="35000"/>
            </a:spcAft>
          </a:pPr>
          <a:r>
            <a:rPr lang="en-US" sz="27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Graphs</a:t>
          </a:r>
          <a:endParaRPr lang="en-US" sz="27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3975783" y="1927820"/>
        <a:ext cx="2751225" cy="16507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3161A-7FDD-4F57-ADDB-0C9F42160AC7}">
      <dsp:nvSpPr>
        <dsp:cNvPr id="0" name=""/>
        <dsp:cNvSpPr/>
      </dsp:nvSpPr>
      <dsp:spPr>
        <a:xfrm>
          <a:off x="937" y="693891"/>
          <a:ext cx="3654557" cy="2192734"/>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Results Analysis</a:t>
          </a:r>
          <a:endParaRPr lang="en-US" sz="44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937" y="693891"/>
        <a:ext cx="3654557" cy="2192734"/>
      </dsp:txXfrm>
    </dsp:sp>
    <dsp:sp modelId="{AABD03EE-6EA0-4D45-BC7C-E2748ADB984F}">
      <dsp:nvSpPr>
        <dsp:cNvPr id="0" name=""/>
        <dsp:cNvSpPr/>
      </dsp:nvSpPr>
      <dsp:spPr>
        <a:xfrm>
          <a:off x="4020949" y="693891"/>
          <a:ext cx="3654557" cy="2192734"/>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Conclusion-Drawing</a:t>
          </a:r>
          <a:endParaRPr lang="en-US" sz="44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4020949" y="693891"/>
        <a:ext cx="3654557" cy="21927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3161A-7FDD-4F57-ADDB-0C9F42160AC7}">
      <dsp:nvSpPr>
        <dsp:cNvPr id="0" name=""/>
        <dsp:cNvSpPr/>
      </dsp:nvSpPr>
      <dsp:spPr>
        <a:xfrm>
          <a:off x="949435" y="1962"/>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List of Recommendations</a:t>
          </a:r>
          <a:endParaRPr lang="en-US" sz="21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949435" y="1962"/>
        <a:ext cx="2751225" cy="1650735"/>
      </dsp:txXfrm>
    </dsp:sp>
    <dsp:sp modelId="{AABD03EE-6EA0-4D45-BC7C-E2748ADB984F}">
      <dsp:nvSpPr>
        <dsp:cNvPr id="0" name=""/>
        <dsp:cNvSpPr/>
      </dsp:nvSpPr>
      <dsp:spPr>
        <a:xfrm>
          <a:off x="3975783" y="1962"/>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Rationale</a:t>
          </a:r>
          <a:endParaRPr lang="en-US" sz="21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3975783" y="1962"/>
        <a:ext cx="2751225" cy="1650735"/>
      </dsp:txXfrm>
    </dsp:sp>
    <dsp:sp modelId="{8D964B3E-8E6B-4564-9B6F-04C25C6982BE}">
      <dsp:nvSpPr>
        <dsp:cNvPr id="0" name=""/>
        <dsp:cNvSpPr/>
      </dsp:nvSpPr>
      <dsp:spPr>
        <a:xfrm>
          <a:off x="2462609" y="1927820"/>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Benefits</a:t>
          </a:r>
          <a:endParaRPr lang="en-US" sz="21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2462609" y="1927820"/>
        <a:ext cx="2751225" cy="16507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3161A-7FDD-4F57-ADDB-0C9F42160AC7}">
      <dsp:nvSpPr>
        <dsp:cNvPr id="0" name=""/>
        <dsp:cNvSpPr/>
      </dsp:nvSpPr>
      <dsp:spPr>
        <a:xfrm>
          <a:off x="949435" y="1962"/>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Summary of Work</a:t>
          </a:r>
          <a:endParaRPr lang="en-US" sz="40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949435" y="1962"/>
        <a:ext cx="2751225" cy="1650735"/>
      </dsp:txXfrm>
    </dsp:sp>
    <dsp:sp modelId="{AABD03EE-6EA0-4D45-BC7C-E2748ADB984F}">
      <dsp:nvSpPr>
        <dsp:cNvPr id="0" name=""/>
        <dsp:cNvSpPr/>
      </dsp:nvSpPr>
      <dsp:spPr>
        <a:xfrm>
          <a:off x="3975783" y="1962"/>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Setbacks</a:t>
          </a:r>
          <a:endParaRPr lang="en-US" sz="40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3975783" y="1962"/>
        <a:ext cx="2751225" cy="1650735"/>
      </dsp:txXfrm>
    </dsp:sp>
    <dsp:sp modelId="{8D964B3E-8E6B-4564-9B6F-04C25C6982BE}">
      <dsp:nvSpPr>
        <dsp:cNvPr id="0" name=""/>
        <dsp:cNvSpPr/>
      </dsp:nvSpPr>
      <dsp:spPr>
        <a:xfrm>
          <a:off x="2462609" y="1927820"/>
          <a:ext cx="2751225" cy="1650735"/>
        </a:xfrm>
        <a:prstGeom prst="rect">
          <a:avLst/>
        </a:prstGeom>
        <a:solidFill>
          <a:srgbClr val="C4B79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1" kern="1200" dirty="0" smtClean="0">
              <a:solidFill>
                <a:srgbClr val="255F91"/>
              </a:solidFill>
              <a:latin typeface="Tahoma" panose="020B0604030504040204" pitchFamily="34" charset="0"/>
              <a:ea typeface="Tahoma" panose="020B0604030504040204" pitchFamily="34" charset="0"/>
              <a:cs typeface="Tahoma" panose="020B0604030504040204" pitchFamily="34" charset="0"/>
            </a:rPr>
            <a:t>Future Work</a:t>
          </a:r>
          <a:endParaRPr lang="en-US" sz="4000" b="1" kern="1200" dirty="0">
            <a:solidFill>
              <a:srgbClr val="255F91"/>
            </a:solidFill>
            <a:latin typeface="Tahoma" panose="020B0604030504040204" pitchFamily="34" charset="0"/>
            <a:ea typeface="Tahoma" panose="020B0604030504040204" pitchFamily="34" charset="0"/>
            <a:cs typeface="Tahoma" panose="020B0604030504040204" pitchFamily="34" charset="0"/>
          </a:endParaRPr>
        </a:p>
      </dsp:txBody>
      <dsp:txXfrm>
        <a:off x="2462609" y="1927820"/>
        <a:ext cx="2751225" cy="16507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1DA2D-FA60-45E8-B6FC-18448C0BDB98}" type="datetimeFigureOut">
              <a:rPr lang="en-US" smtClean="0"/>
              <a:t>7/31/14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771678-46ED-4605-907A-DB5DD8D7B42C}" type="slidenum">
              <a:rPr lang="en-US" smtClean="0"/>
              <a:t>‹#›</a:t>
            </a:fld>
            <a:endParaRPr lang="en-US" dirty="0"/>
          </a:p>
        </p:txBody>
      </p:sp>
    </p:spTree>
    <p:extLst>
      <p:ext uri="{BB962C8B-B14F-4D97-AF65-F5344CB8AC3E}">
        <p14:creationId xmlns:p14="http://schemas.microsoft.com/office/powerpoint/2010/main" val="34886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discusses</a:t>
            </a:r>
            <a:r>
              <a:rPr lang="en-US" baseline="0" dirty="0" smtClean="0"/>
              <a:t> the genre of reports, which your students should be working on in ENGL 314. The information contained in this presentation is derived from the textbooks of Richard Johnson-Sheehan and Paul V. Anderson as well as the teachings of Dr. Richard Freed.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NOTE: The purpose of this presentation is to overview several common sections found in most types of reports. Because there are many kinds of reports, you may want to customize this presentation to fit your own 314 project. Consider deleting sections you don’t need, reorganizing sections, or adding new sections based on the existing template. (You can right-click any slide in the left pane and duplicate it in order to create your own slides using the same 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F5771678-46ED-4605-907A-DB5DD8D7B42C}" type="slidenum">
              <a:rPr lang="en-US" smtClean="0"/>
              <a:t>1</a:t>
            </a:fld>
            <a:endParaRPr lang="en-US" dirty="0"/>
          </a:p>
        </p:txBody>
      </p:sp>
    </p:spTree>
    <p:extLst>
      <p:ext uri="{BB962C8B-B14F-4D97-AF65-F5344CB8AC3E}">
        <p14:creationId xmlns:p14="http://schemas.microsoft.com/office/powerpoint/2010/main" val="115002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reader questions offer students another way to think of the report’s results </a:t>
            </a:r>
            <a:r>
              <a:rPr lang="en-US" baseline="0" dirty="0" smtClean="0"/>
              <a:t>section</a:t>
            </a:r>
            <a:r>
              <a:rPr lang="en-US" dirty="0" smtClean="0"/>
              <a:t>.</a:t>
            </a:r>
            <a:r>
              <a:rPr lang="en-US" baseline="0" dirty="0" smtClean="0"/>
              <a:t> Simply put, readers need to know exactly what information or data was collected through the methodology described in the previous section.</a:t>
            </a:r>
          </a:p>
        </p:txBody>
      </p:sp>
      <p:sp>
        <p:nvSpPr>
          <p:cNvPr id="4" name="Slide Number Placeholder 3"/>
          <p:cNvSpPr>
            <a:spLocks noGrp="1"/>
          </p:cNvSpPr>
          <p:nvPr>
            <p:ph type="sldNum" sz="quarter" idx="10"/>
          </p:nvPr>
        </p:nvSpPr>
        <p:spPr/>
        <p:txBody>
          <a:bodyPr/>
          <a:lstStyle/>
          <a:p>
            <a:fld id="{F5771678-46ED-4605-907A-DB5DD8D7B42C}" type="slidenum">
              <a:rPr lang="en-US" smtClean="0"/>
              <a:t>10</a:t>
            </a:fld>
            <a:endParaRPr lang="en-US" dirty="0"/>
          </a:p>
        </p:txBody>
      </p:sp>
    </p:spTree>
    <p:extLst>
      <p:ext uri="{BB962C8B-B14F-4D97-AF65-F5344CB8AC3E}">
        <p14:creationId xmlns:p14="http://schemas.microsoft.com/office/powerpoint/2010/main" val="3882209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discussion/implications/conclusions section of a report, the student will interpret the significance</a:t>
            </a:r>
            <a:r>
              <a:rPr lang="en-US" baseline="0" dirty="0" smtClean="0"/>
              <a:t> of the results to the readers. While the previous section of the report offered an objective view of the report’s findings, this section will analyze those findings and point out significant trends or themes. Students should use their knowledge of the report’s audience and purpose to determine the types and amount of interpretation to include in this section. </a:t>
            </a:r>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11</a:t>
            </a:fld>
            <a:endParaRPr lang="en-US" dirty="0"/>
          </a:p>
        </p:txBody>
      </p:sp>
    </p:spTree>
    <p:extLst>
      <p:ext uri="{BB962C8B-B14F-4D97-AF65-F5344CB8AC3E}">
        <p14:creationId xmlns:p14="http://schemas.microsoft.com/office/powerpoint/2010/main" val="2351539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reader questions offer students another way to think of the report’s discussion </a:t>
            </a:r>
            <a:r>
              <a:rPr lang="en-US" baseline="0" dirty="0" smtClean="0"/>
              <a:t>section</a:t>
            </a:r>
            <a:r>
              <a:rPr lang="en-US" dirty="0" smtClean="0"/>
              <a:t>.</a:t>
            </a:r>
            <a:r>
              <a:rPr lang="en-US" baseline="0" dirty="0" smtClean="0"/>
              <a:t> The type of report students are working on should determine how they derive conclusions from their data</a:t>
            </a:r>
          </a:p>
        </p:txBody>
      </p:sp>
      <p:sp>
        <p:nvSpPr>
          <p:cNvPr id="4" name="Slide Number Placeholder 3"/>
          <p:cNvSpPr>
            <a:spLocks noGrp="1"/>
          </p:cNvSpPr>
          <p:nvPr>
            <p:ph type="sldNum" sz="quarter" idx="10"/>
          </p:nvPr>
        </p:nvSpPr>
        <p:spPr/>
        <p:txBody>
          <a:bodyPr/>
          <a:lstStyle/>
          <a:p>
            <a:fld id="{F5771678-46ED-4605-907A-DB5DD8D7B42C}" type="slidenum">
              <a:rPr lang="en-US" smtClean="0"/>
              <a:t>12</a:t>
            </a:fld>
            <a:endParaRPr lang="en-US" dirty="0"/>
          </a:p>
        </p:txBody>
      </p:sp>
    </p:spTree>
    <p:extLst>
      <p:ext uri="{BB962C8B-B14F-4D97-AF65-F5344CB8AC3E}">
        <p14:creationId xmlns:p14="http://schemas.microsoft.com/office/powerpoint/2010/main" val="2993644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and the next discuss recommendation sections in reports. </a:t>
            </a:r>
            <a:r>
              <a:rPr lang="en-US" b="1" dirty="0" smtClean="0"/>
              <a:t>If your 314 project does not require</a:t>
            </a:r>
            <a:r>
              <a:rPr lang="en-US" b="1" baseline="0" dirty="0" smtClean="0"/>
              <a:t> a recommendations section, feel free to delete these two slides. </a:t>
            </a:r>
            <a:r>
              <a:rPr lang="en-US" baseline="0" dirty="0" smtClean="0"/>
              <a:t>Occasionally, recommendations are included in the conclusion of a report rather than in their own section. </a:t>
            </a:r>
            <a:endParaRPr lang="en-US" dirty="0" smtClean="0"/>
          </a:p>
          <a:p>
            <a:endParaRPr lang="en-US" dirty="0" smtClean="0"/>
          </a:p>
          <a:p>
            <a:r>
              <a:rPr lang="en-US" dirty="0" smtClean="0"/>
              <a:t>In the recommendations section of</a:t>
            </a:r>
            <a:r>
              <a:rPr lang="en-US" baseline="0" dirty="0" smtClean="0"/>
              <a:t> a report</a:t>
            </a:r>
            <a:r>
              <a:rPr lang="en-US" dirty="0" smtClean="0"/>
              <a:t>, the student will use their interpretation</a:t>
            </a:r>
            <a:r>
              <a:rPr lang="en-US" baseline="0" dirty="0" smtClean="0"/>
              <a:t> of the results to propose a course of action to the reader. The student should include a list of the recommendations as well as a detailed rationale and benefit analysis for each. Emphasizing the reasons for these recommendations and describing their benefits are crucial steps for crafting a persuasive report or proposal. </a:t>
            </a:r>
          </a:p>
          <a:p>
            <a:endParaRPr lang="en-US" baseline="0" dirty="0" smtClean="0"/>
          </a:p>
          <a:p>
            <a:r>
              <a:rPr lang="en-US" baseline="0" dirty="0" smtClean="0"/>
              <a:t>Some proposals or reports might have one recommendation; others might have several. </a:t>
            </a:r>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13</a:t>
            </a:fld>
            <a:endParaRPr lang="en-US" dirty="0"/>
          </a:p>
        </p:txBody>
      </p:sp>
    </p:spTree>
    <p:extLst>
      <p:ext uri="{BB962C8B-B14F-4D97-AF65-F5344CB8AC3E}">
        <p14:creationId xmlns:p14="http://schemas.microsoft.com/office/powerpoint/2010/main" val="3571191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reader questions offer students another way to think of the report’s recommendations </a:t>
            </a:r>
            <a:r>
              <a:rPr lang="en-US" baseline="0" dirty="0" smtClean="0"/>
              <a:t>section</a:t>
            </a:r>
            <a:r>
              <a:rPr lang="en-US" dirty="0" smtClean="0"/>
              <a:t>.</a:t>
            </a:r>
            <a:r>
              <a:rPr lang="en-US" baseline="0" dirty="0" smtClean="0"/>
              <a:t> </a:t>
            </a:r>
          </a:p>
        </p:txBody>
      </p:sp>
      <p:sp>
        <p:nvSpPr>
          <p:cNvPr id="4" name="Slide Number Placeholder 3"/>
          <p:cNvSpPr>
            <a:spLocks noGrp="1"/>
          </p:cNvSpPr>
          <p:nvPr>
            <p:ph type="sldNum" sz="quarter" idx="10"/>
          </p:nvPr>
        </p:nvSpPr>
        <p:spPr/>
        <p:txBody>
          <a:bodyPr/>
          <a:lstStyle/>
          <a:p>
            <a:fld id="{F5771678-46ED-4605-907A-DB5DD8D7B42C}" type="slidenum">
              <a:rPr lang="en-US" smtClean="0"/>
              <a:t>14</a:t>
            </a:fld>
            <a:endParaRPr lang="en-US" dirty="0"/>
          </a:p>
        </p:txBody>
      </p:sp>
    </p:spTree>
    <p:extLst>
      <p:ext uri="{BB962C8B-B14F-4D97-AF65-F5344CB8AC3E}">
        <p14:creationId xmlns:p14="http://schemas.microsoft.com/office/powerpoint/2010/main" val="2852323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and the next discuss activities</a:t>
            </a:r>
            <a:r>
              <a:rPr lang="en-US" baseline="0" dirty="0" smtClean="0"/>
              <a:t> </a:t>
            </a:r>
            <a:r>
              <a:rPr lang="en-US" dirty="0" smtClean="0"/>
              <a:t>sections in reports. </a:t>
            </a:r>
            <a:r>
              <a:rPr lang="en-US" b="1" dirty="0" smtClean="0"/>
              <a:t>If your 314 project does not require</a:t>
            </a:r>
            <a:r>
              <a:rPr lang="en-US" b="1" baseline="0" dirty="0" smtClean="0"/>
              <a:t> an activities section, feel free to delete these two slides. </a:t>
            </a:r>
          </a:p>
          <a:p>
            <a:endParaRPr lang="en-US" dirty="0" smtClean="0"/>
          </a:p>
          <a:p>
            <a:r>
              <a:rPr lang="en-US" dirty="0" smtClean="0"/>
              <a:t>In the activities section of</a:t>
            </a:r>
            <a:r>
              <a:rPr lang="en-US" baseline="0" dirty="0" smtClean="0"/>
              <a:t> a report</a:t>
            </a:r>
            <a:r>
              <a:rPr lang="en-US" dirty="0" smtClean="0"/>
              <a:t>, the student should describe the various kinds of work completed for a</a:t>
            </a:r>
            <a:r>
              <a:rPr lang="en-US" baseline="0" dirty="0" smtClean="0"/>
              <a:t> project or study. These sections typically detail the results of the activities, list any advances or setbacks, and discuss the work still needed on the project.</a:t>
            </a:r>
          </a:p>
          <a:p>
            <a:endParaRPr lang="en-US" baseline="0" dirty="0" smtClean="0"/>
          </a:p>
        </p:txBody>
      </p:sp>
      <p:sp>
        <p:nvSpPr>
          <p:cNvPr id="4" name="Slide Number Placeholder 3"/>
          <p:cNvSpPr>
            <a:spLocks noGrp="1"/>
          </p:cNvSpPr>
          <p:nvPr>
            <p:ph type="sldNum" sz="quarter" idx="10"/>
          </p:nvPr>
        </p:nvSpPr>
        <p:spPr/>
        <p:txBody>
          <a:bodyPr/>
          <a:lstStyle/>
          <a:p>
            <a:fld id="{F5771678-46ED-4605-907A-DB5DD8D7B42C}" type="slidenum">
              <a:rPr lang="en-US" smtClean="0"/>
              <a:t>15</a:t>
            </a:fld>
            <a:endParaRPr lang="en-US" dirty="0"/>
          </a:p>
        </p:txBody>
      </p:sp>
    </p:spTree>
    <p:extLst>
      <p:ext uri="{BB962C8B-B14F-4D97-AF65-F5344CB8AC3E}">
        <p14:creationId xmlns:p14="http://schemas.microsoft.com/office/powerpoint/2010/main" val="4174685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reader questions offer students another way to think of the report’s activities </a:t>
            </a:r>
            <a:r>
              <a:rPr lang="en-US" baseline="0" dirty="0" smtClean="0"/>
              <a:t>section</a:t>
            </a:r>
            <a:r>
              <a:rPr lang="en-US" dirty="0" smtClean="0"/>
              <a:t>.</a:t>
            </a:r>
            <a:r>
              <a:rPr lang="en-US" baseline="0" dirty="0" smtClean="0"/>
              <a:t> </a:t>
            </a:r>
          </a:p>
        </p:txBody>
      </p:sp>
      <p:sp>
        <p:nvSpPr>
          <p:cNvPr id="4" name="Slide Number Placeholder 3"/>
          <p:cNvSpPr>
            <a:spLocks noGrp="1"/>
          </p:cNvSpPr>
          <p:nvPr>
            <p:ph type="sldNum" sz="quarter" idx="10"/>
          </p:nvPr>
        </p:nvSpPr>
        <p:spPr/>
        <p:txBody>
          <a:bodyPr/>
          <a:lstStyle/>
          <a:p>
            <a:fld id="{F5771678-46ED-4605-907A-DB5DD8D7B42C}" type="slidenum">
              <a:rPr lang="en-US" smtClean="0"/>
              <a:t>16</a:t>
            </a:fld>
            <a:endParaRPr lang="en-US" dirty="0"/>
          </a:p>
        </p:txBody>
      </p:sp>
    </p:spTree>
    <p:extLst>
      <p:ext uri="{BB962C8B-B14F-4D97-AF65-F5344CB8AC3E}">
        <p14:creationId xmlns:p14="http://schemas.microsoft.com/office/powerpoint/2010/main" val="2759719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and the next discuss expenses sections in reports. </a:t>
            </a:r>
            <a:r>
              <a:rPr lang="en-US" b="1" dirty="0" smtClean="0"/>
              <a:t>If your 314 project does not require</a:t>
            </a:r>
            <a:r>
              <a:rPr lang="en-US" b="1" baseline="0" dirty="0" smtClean="0"/>
              <a:t> an expenses section, feel free to delete these two slides. </a:t>
            </a:r>
          </a:p>
          <a:p>
            <a:endParaRPr lang="en-US" b="1" baseline="0" dirty="0" smtClean="0"/>
          </a:p>
          <a:p>
            <a:r>
              <a:rPr lang="en-US" b="0" baseline="0" dirty="0" smtClean="0"/>
              <a:t>In the expenses section of a report, students should detail the various costs involved in a study or project. These costs should be as specific as possible. Additionally, students should include any places where the costs deviate from the budget and explain how this deviation will be addressed.</a:t>
            </a:r>
          </a:p>
        </p:txBody>
      </p:sp>
      <p:sp>
        <p:nvSpPr>
          <p:cNvPr id="4" name="Slide Number Placeholder 3"/>
          <p:cNvSpPr>
            <a:spLocks noGrp="1"/>
          </p:cNvSpPr>
          <p:nvPr>
            <p:ph type="sldNum" sz="quarter" idx="10"/>
          </p:nvPr>
        </p:nvSpPr>
        <p:spPr/>
        <p:txBody>
          <a:bodyPr/>
          <a:lstStyle/>
          <a:p>
            <a:fld id="{F5771678-46ED-4605-907A-DB5DD8D7B42C}" type="slidenum">
              <a:rPr lang="en-US" smtClean="0"/>
              <a:t>17</a:t>
            </a:fld>
            <a:endParaRPr lang="en-US" dirty="0"/>
          </a:p>
        </p:txBody>
      </p:sp>
    </p:spTree>
    <p:extLst>
      <p:ext uri="{BB962C8B-B14F-4D97-AF65-F5344CB8AC3E}">
        <p14:creationId xmlns:p14="http://schemas.microsoft.com/office/powerpoint/2010/main" val="1041721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reader questions offer students another way to think of the report’s recommendations </a:t>
            </a:r>
            <a:r>
              <a:rPr lang="en-US" baseline="0" dirty="0" smtClean="0"/>
              <a:t>section</a:t>
            </a:r>
            <a:r>
              <a:rPr lang="en-US" dirty="0" smtClean="0"/>
              <a:t>.</a:t>
            </a:r>
            <a:r>
              <a:rPr lang="en-US" baseline="0" dirty="0" smtClean="0"/>
              <a:t> </a:t>
            </a:r>
          </a:p>
        </p:txBody>
      </p:sp>
      <p:sp>
        <p:nvSpPr>
          <p:cNvPr id="4" name="Slide Number Placeholder 3"/>
          <p:cNvSpPr>
            <a:spLocks noGrp="1"/>
          </p:cNvSpPr>
          <p:nvPr>
            <p:ph type="sldNum" sz="quarter" idx="10"/>
          </p:nvPr>
        </p:nvSpPr>
        <p:spPr/>
        <p:txBody>
          <a:bodyPr/>
          <a:lstStyle/>
          <a:p>
            <a:fld id="{F5771678-46ED-4605-907A-DB5DD8D7B42C}" type="slidenum">
              <a:rPr lang="en-US" smtClean="0"/>
              <a:t>18</a:t>
            </a:fld>
            <a:endParaRPr lang="en-US" dirty="0"/>
          </a:p>
        </p:txBody>
      </p:sp>
    </p:spTree>
    <p:extLst>
      <p:ext uri="{BB962C8B-B14F-4D97-AF65-F5344CB8AC3E}">
        <p14:creationId xmlns:p14="http://schemas.microsoft.com/office/powerpoint/2010/main" val="1776574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conclusion of a report should summarize</a:t>
            </a:r>
            <a:r>
              <a:rPr lang="en-US" baseline="0" dirty="0" smtClean="0"/>
              <a:t> the main points of the report as well as emphasize the importance of the findings or recommendations. The student should also thank the reader and offer his or her contact information. </a:t>
            </a:r>
          </a:p>
          <a:p>
            <a:endParaRPr lang="en-US" baseline="0" dirty="0" smtClean="0"/>
          </a:p>
          <a:p>
            <a:r>
              <a:rPr lang="en-US" baseline="0" dirty="0" smtClean="0"/>
              <a:t>As mentioned previously, the recommendations and conclusion may comprise one section in some reports.</a:t>
            </a:r>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19</a:t>
            </a:fld>
            <a:endParaRPr lang="en-US" dirty="0"/>
          </a:p>
        </p:txBody>
      </p:sp>
    </p:spTree>
    <p:extLst>
      <p:ext uri="{BB962C8B-B14F-4D97-AF65-F5344CB8AC3E}">
        <p14:creationId xmlns:p14="http://schemas.microsoft.com/office/powerpoint/2010/main" val="1580201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would be useful to start by emphasizing how complex the topic</a:t>
            </a:r>
            <a:r>
              <a:rPr lang="en-US" baseline="0" dirty="0" smtClean="0"/>
              <a:t> of “reports” really is. There are numerous kinds of reports, each with a different purpose, and you cannot hope to cover every report type in your one 314 course. Therefore, you can use this slide to talk about the different kinds of reports and their purposes while emphasizing the type of report you will ask students to compose for the class. </a:t>
            </a:r>
          </a:p>
          <a:p>
            <a:endParaRPr lang="en-US" baseline="0" dirty="0" smtClean="0"/>
          </a:p>
          <a:p>
            <a:r>
              <a:rPr lang="en-US" b="1" baseline="0" dirty="0" smtClean="0"/>
              <a:t>Research</a:t>
            </a:r>
            <a:r>
              <a:rPr lang="en-US" baseline="0" dirty="0" smtClean="0"/>
              <a:t> – presents the findings of a study</a:t>
            </a:r>
          </a:p>
          <a:p>
            <a:r>
              <a:rPr lang="en-US" b="1" baseline="0" dirty="0" smtClean="0"/>
              <a:t>Recommendation</a:t>
            </a:r>
            <a:r>
              <a:rPr lang="en-US" baseline="0" dirty="0" smtClean="0"/>
              <a:t> – presents findings of a study and also recommends a course of action</a:t>
            </a:r>
          </a:p>
          <a:p>
            <a:r>
              <a:rPr lang="en-US" b="1" baseline="0" dirty="0" smtClean="0"/>
              <a:t>Progress</a:t>
            </a:r>
            <a:r>
              <a:rPr lang="en-US" baseline="0" dirty="0" smtClean="0"/>
              <a:t> – details the work both completed and to be done on a project or study</a:t>
            </a:r>
          </a:p>
          <a:p>
            <a:r>
              <a:rPr lang="en-US" b="1" baseline="0" dirty="0" smtClean="0"/>
              <a:t>Laboratory</a:t>
            </a:r>
            <a:r>
              <a:rPr lang="en-US" baseline="0" dirty="0" smtClean="0"/>
              <a:t> – details the methods and results of lab work (Students in the sciences should be very familiar with these.)</a:t>
            </a:r>
          </a:p>
          <a:p>
            <a:r>
              <a:rPr lang="en-US" b="1" baseline="0" dirty="0" smtClean="0"/>
              <a:t>Incident</a:t>
            </a:r>
            <a:r>
              <a:rPr lang="en-US" baseline="0" dirty="0" smtClean="0"/>
              <a:t> – identifies and describes an event, often a problematic one, and discusses corrective action taken</a:t>
            </a:r>
          </a:p>
          <a:p>
            <a:r>
              <a:rPr lang="en-US" b="1" baseline="0" dirty="0" smtClean="0"/>
              <a:t>Completion</a:t>
            </a:r>
            <a:r>
              <a:rPr lang="en-US" baseline="0" dirty="0" smtClean="0"/>
              <a:t> – details the completion of a study or project and is often submitted with the final deliverable</a:t>
            </a:r>
          </a:p>
          <a:p>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2</a:t>
            </a:fld>
            <a:endParaRPr lang="en-US" dirty="0"/>
          </a:p>
        </p:txBody>
      </p:sp>
    </p:spTree>
    <p:extLst>
      <p:ext uri="{BB962C8B-B14F-4D97-AF65-F5344CB8AC3E}">
        <p14:creationId xmlns:p14="http://schemas.microsoft.com/office/powerpoint/2010/main" val="8972135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presents</a:t>
            </a:r>
            <a:r>
              <a:rPr lang="en-US" baseline="0" dirty="0" smtClean="0"/>
              <a:t> a basic overview of the sections discussed in this presentation. It allows students to see each section as well as a question that illustrates the section’s purpose. Consider altering this diagram to fit your own assignment in 314.</a:t>
            </a:r>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20</a:t>
            </a:fld>
            <a:endParaRPr lang="en-US" dirty="0"/>
          </a:p>
        </p:txBody>
      </p:sp>
    </p:spTree>
    <p:extLst>
      <p:ext uri="{BB962C8B-B14F-4D97-AF65-F5344CB8AC3E}">
        <p14:creationId xmlns:p14="http://schemas.microsoft.com/office/powerpoint/2010/main" val="2572915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planning process for any</a:t>
            </a:r>
            <a:r>
              <a:rPr lang="en-US" baseline="0" dirty="0" smtClean="0"/>
              <a:t> report should start with an examination of the rhetorical situation. This information should be review for your students by this point in the semester, but it is good to re-emphasize the elements of the rhetorical situation.</a:t>
            </a:r>
          </a:p>
          <a:p>
            <a:endParaRPr lang="en-US" baseline="0" dirty="0" smtClean="0"/>
          </a:p>
          <a:p>
            <a:pPr marL="171450" indent="-171450">
              <a:buFont typeface="Arial" panose="020B0604020202020204" pitchFamily="34" charset="0"/>
              <a:buChar char="•"/>
            </a:pPr>
            <a:r>
              <a:rPr lang="en-US" baseline="0" dirty="0" smtClean="0"/>
              <a:t>What is the purpose of the report? </a:t>
            </a:r>
          </a:p>
          <a:p>
            <a:pPr marL="171450" indent="-171450">
              <a:buFont typeface="Arial" panose="020B0604020202020204" pitchFamily="34" charset="0"/>
              <a:buChar char="•"/>
            </a:pPr>
            <a:r>
              <a:rPr lang="en-US" baseline="0" dirty="0" smtClean="0"/>
              <a:t>Why was it requested?</a:t>
            </a:r>
          </a:p>
          <a:p>
            <a:pPr marL="171450" indent="-171450">
              <a:buFont typeface="Arial" panose="020B0604020202020204" pitchFamily="34" charset="0"/>
              <a:buChar char="•"/>
            </a:pPr>
            <a:r>
              <a:rPr lang="en-US" baseline="0" dirty="0" smtClean="0"/>
              <a:t>Who will read it and what are their expectations?</a:t>
            </a:r>
          </a:p>
          <a:p>
            <a:pPr marL="171450" indent="-171450">
              <a:buFont typeface="Arial" panose="020B0604020202020204" pitchFamily="34" charset="0"/>
              <a:buChar char="•"/>
            </a:pPr>
            <a:r>
              <a:rPr lang="en-US" baseline="0" dirty="0" smtClean="0"/>
              <a:t>Where and when will the report be used?</a:t>
            </a:r>
          </a:p>
          <a:p>
            <a:pPr marL="171450" indent="-171450">
              <a:buFont typeface="Arial" panose="020B0604020202020204" pitchFamily="34" charset="0"/>
              <a:buChar char="•"/>
            </a:pPr>
            <a:r>
              <a:rPr lang="en-US" baseline="0" dirty="0" smtClean="0"/>
              <a:t>How will the report be used?</a:t>
            </a:r>
          </a:p>
          <a:p>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3</a:t>
            </a:fld>
            <a:endParaRPr lang="en-US" dirty="0"/>
          </a:p>
        </p:txBody>
      </p:sp>
    </p:spTree>
    <p:extLst>
      <p:ext uri="{BB962C8B-B14F-4D97-AF65-F5344CB8AC3E}">
        <p14:creationId xmlns:p14="http://schemas.microsoft.com/office/powerpoint/2010/main" val="2492762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previews the various report sections that you</a:t>
            </a:r>
            <a:r>
              <a:rPr lang="en-US" baseline="0" dirty="0" smtClean="0"/>
              <a:t> will cover in this presentation. Feel free to delete any blocks that you do not wish to cover with your students or rearrange blocks to fit with the kind of report you’re asking students to complete.</a:t>
            </a:r>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4</a:t>
            </a:fld>
            <a:endParaRPr lang="en-US" dirty="0"/>
          </a:p>
        </p:txBody>
      </p:sp>
    </p:spTree>
    <p:extLst>
      <p:ext uri="{BB962C8B-B14F-4D97-AF65-F5344CB8AC3E}">
        <p14:creationId xmlns:p14="http://schemas.microsoft.com/office/powerpoint/2010/main" val="3380624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Introductions for reports are quite</a:t>
            </a:r>
            <a:r>
              <a:rPr lang="en-US" baseline="0" dirty="0" smtClean="0"/>
              <a:t> similar to introductions in other technical documents. Students should make sure to define the subject, purpose, and main point of the report as well as offer any contextual information necessary to understand its contents. In a proposal or recommendation report, this background information should describe a current problem or situation that the report hopes to address. In an activity or progress report, this background information should describe the project or actions that will be detailed in the body of the document.</a:t>
            </a:r>
          </a:p>
          <a:p>
            <a:endParaRPr lang="en-US" baseline="0" dirty="0" smtClean="0"/>
          </a:p>
          <a:p>
            <a:r>
              <a:rPr lang="en-US" baseline="0" dirty="0" smtClean="0"/>
              <a:t>Regardless of report type, most introductions should include a forecast of the document’s organization.</a:t>
            </a:r>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5</a:t>
            </a:fld>
            <a:endParaRPr lang="en-US" dirty="0"/>
          </a:p>
        </p:txBody>
      </p:sp>
    </p:spTree>
    <p:extLst>
      <p:ext uri="{BB962C8B-B14F-4D97-AF65-F5344CB8AC3E}">
        <p14:creationId xmlns:p14="http://schemas.microsoft.com/office/powerpoint/2010/main" val="1701177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reader questions offer students another way to think of the report’s introduction.</a:t>
            </a:r>
            <a:r>
              <a:rPr lang="en-US" baseline="0" dirty="0" smtClean="0"/>
              <a:t> </a:t>
            </a:r>
          </a:p>
          <a:p>
            <a:endParaRPr lang="en-US" baseline="0" dirty="0" smtClean="0"/>
          </a:p>
          <a:p>
            <a:r>
              <a:rPr lang="en-US" baseline="0" dirty="0" smtClean="0"/>
              <a:t>Once again, you can emphasize different aspects of these questions depending on the type of report you’re asking students to compose.</a:t>
            </a:r>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6</a:t>
            </a:fld>
            <a:endParaRPr lang="en-US" dirty="0"/>
          </a:p>
        </p:txBody>
      </p:sp>
    </p:spTree>
    <p:extLst>
      <p:ext uri="{BB962C8B-B14F-4D97-AF65-F5344CB8AC3E}">
        <p14:creationId xmlns:p14="http://schemas.microsoft.com/office/powerpoint/2010/main" val="2338665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methods section of a report, the student will describe how</a:t>
            </a:r>
            <a:r>
              <a:rPr lang="en-US" baseline="0" dirty="0" smtClean="0"/>
              <a:t> the study or project was conducted. Effective methods sections will describe the overall methodological approach, explain why this approach was the most appropriate one to use, offer a detailed description of each step taken, and discuss any limitations of the approach. Emphasize to students the importance of establishing the credibility of their methods; they need to be able to persuade readers that this methodology was the best way to approach this study/project. This is particularly important for research and recommendation reports.</a:t>
            </a:r>
          </a:p>
          <a:p>
            <a:endParaRPr lang="en-US" baseline="0" dirty="0" smtClean="0"/>
          </a:p>
        </p:txBody>
      </p:sp>
      <p:sp>
        <p:nvSpPr>
          <p:cNvPr id="4" name="Slide Number Placeholder 3"/>
          <p:cNvSpPr>
            <a:spLocks noGrp="1"/>
          </p:cNvSpPr>
          <p:nvPr>
            <p:ph type="sldNum" sz="quarter" idx="10"/>
          </p:nvPr>
        </p:nvSpPr>
        <p:spPr/>
        <p:txBody>
          <a:bodyPr/>
          <a:lstStyle/>
          <a:p>
            <a:fld id="{F5771678-46ED-4605-907A-DB5DD8D7B42C}" type="slidenum">
              <a:rPr lang="en-US" smtClean="0"/>
              <a:t>7</a:t>
            </a:fld>
            <a:endParaRPr lang="en-US" dirty="0"/>
          </a:p>
        </p:txBody>
      </p:sp>
    </p:spTree>
    <p:extLst>
      <p:ext uri="{BB962C8B-B14F-4D97-AF65-F5344CB8AC3E}">
        <p14:creationId xmlns:p14="http://schemas.microsoft.com/office/powerpoint/2010/main" val="2175321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reader questions offer students another way to think of the report’s methodology</a:t>
            </a:r>
            <a:r>
              <a:rPr lang="en-US" baseline="0" dirty="0" smtClean="0"/>
              <a:t> section</a:t>
            </a:r>
            <a:r>
              <a:rPr lang="en-US" dirty="0" smtClean="0"/>
              <a:t>.</a:t>
            </a:r>
            <a:r>
              <a:rPr lang="en-US" baseline="0" dirty="0" smtClean="0"/>
              <a:t> </a:t>
            </a:r>
          </a:p>
          <a:p>
            <a:endParaRPr lang="en-US" baseline="0" dirty="0" smtClean="0"/>
          </a:p>
          <a:p>
            <a:r>
              <a:rPr lang="en-US" baseline="0" dirty="0" smtClean="0"/>
              <a:t>Once again, you can emphasize different aspects of these questions depending on the type of report you’re asking students to compose.</a:t>
            </a:r>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8</a:t>
            </a:fld>
            <a:endParaRPr lang="en-US" dirty="0"/>
          </a:p>
        </p:txBody>
      </p:sp>
    </p:spTree>
    <p:extLst>
      <p:ext uri="{BB962C8B-B14F-4D97-AF65-F5344CB8AC3E}">
        <p14:creationId xmlns:p14="http://schemas.microsoft.com/office/powerpoint/2010/main" val="1839266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results section of a report, the student will describe the various findings relevant to the report’s purpose. Results sections will typically begin with a summary of the findings</a:t>
            </a:r>
            <a:r>
              <a:rPr lang="en-US" baseline="0" dirty="0" smtClean="0"/>
              <a:t> followed by a detailed description of each of these findings. Tables, charts, and graphs might also be included to present these results visually. The tone of writing in results sections is usually objective, so students should not offer interpretations of these results until the discussion section. The results section should provide readers with an unbiased look at the data collected in the study or project.</a:t>
            </a:r>
            <a:endParaRPr lang="en-US" dirty="0"/>
          </a:p>
        </p:txBody>
      </p:sp>
      <p:sp>
        <p:nvSpPr>
          <p:cNvPr id="4" name="Slide Number Placeholder 3"/>
          <p:cNvSpPr>
            <a:spLocks noGrp="1"/>
          </p:cNvSpPr>
          <p:nvPr>
            <p:ph type="sldNum" sz="quarter" idx="10"/>
          </p:nvPr>
        </p:nvSpPr>
        <p:spPr/>
        <p:txBody>
          <a:bodyPr/>
          <a:lstStyle/>
          <a:p>
            <a:fld id="{F5771678-46ED-4605-907A-DB5DD8D7B42C}" type="slidenum">
              <a:rPr lang="en-US" smtClean="0"/>
              <a:t>9</a:t>
            </a:fld>
            <a:endParaRPr lang="en-US" dirty="0"/>
          </a:p>
        </p:txBody>
      </p:sp>
    </p:spTree>
    <p:extLst>
      <p:ext uri="{BB962C8B-B14F-4D97-AF65-F5344CB8AC3E}">
        <p14:creationId xmlns:p14="http://schemas.microsoft.com/office/powerpoint/2010/main" val="550244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AE2B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solidFill>
                  <a:srgbClr val="CE1126"/>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255F9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98FF0A5-DC19-4713-85A7-2F266DF5BB64}" type="datetimeFigureOut">
              <a:rPr lang="en-US" smtClean="0"/>
              <a:t>7/31/14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9B060-5909-46FC-8ABF-49C4365744DA}" type="slidenum">
              <a:rPr lang="en-US" smtClean="0"/>
              <a:t>‹#›</a:t>
            </a:fld>
            <a:endParaRPr lang="en-US" dirty="0"/>
          </a:p>
        </p:txBody>
      </p:sp>
      <p:sp>
        <p:nvSpPr>
          <p:cNvPr id="7" name="Rectangle 6"/>
          <p:cNvSpPr/>
          <p:nvPr userDrawn="1"/>
        </p:nvSpPr>
        <p:spPr>
          <a:xfrm>
            <a:off x="0" y="6235700"/>
            <a:ext cx="12192000" cy="622300"/>
          </a:xfrm>
          <a:prstGeom prst="rect">
            <a:avLst/>
          </a:prstGeom>
          <a:solidFill>
            <a:srgbClr val="C4B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2" descr="https://courses.isucomm.iastate.edu/theme/isucomm/pix/logomas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71100" y="6273800"/>
            <a:ext cx="2019300"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74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FF0A5-DC19-4713-85A7-2F266DF5BB64}" type="datetimeFigureOut">
              <a:rPr lang="en-US" smtClean="0"/>
              <a:t>7/31/14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9B060-5909-46FC-8ABF-49C4365744DA}" type="slidenum">
              <a:rPr lang="en-US" smtClean="0"/>
              <a:t>‹#›</a:t>
            </a:fld>
            <a:endParaRPr lang="en-US" dirty="0"/>
          </a:p>
        </p:txBody>
      </p:sp>
    </p:spTree>
    <p:extLst>
      <p:ext uri="{BB962C8B-B14F-4D97-AF65-F5344CB8AC3E}">
        <p14:creationId xmlns:p14="http://schemas.microsoft.com/office/powerpoint/2010/main" val="117581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FF0A5-DC19-4713-85A7-2F266DF5BB64}" type="datetimeFigureOut">
              <a:rPr lang="en-US" smtClean="0"/>
              <a:t>7/31/14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9B060-5909-46FC-8ABF-49C4365744DA}" type="slidenum">
              <a:rPr lang="en-US" smtClean="0"/>
              <a:t>‹#›</a:t>
            </a:fld>
            <a:endParaRPr lang="en-US" dirty="0"/>
          </a:p>
        </p:txBody>
      </p:sp>
    </p:spTree>
    <p:extLst>
      <p:ext uri="{BB962C8B-B14F-4D97-AF65-F5344CB8AC3E}">
        <p14:creationId xmlns:p14="http://schemas.microsoft.com/office/powerpoint/2010/main" val="89683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AE2B7"/>
        </a:solidFill>
        <a:effectLst/>
      </p:bgPr>
    </p:bg>
    <p:spTree>
      <p:nvGrpSpPr>
        <p:cNvPr id="1" name=""/>
        <p:cNvGrpSpPr/>
        <p:nvPr/>
      </p:nvGrpSpPr>
      <p:grpSpPr>
        <a:xfrm>
          <a:off x="0" y="0"/>
          <a:ext cx="0" cy="0"/>
          <a:chOff x="0" y="0"/>
          <a:chExt cx="0" cy="0"/>
        </a:xfrm>
      </p:grpSpPr>
      <p:sp>
        <p:nvSpPr>
          <p:cNvPr id="8" name="Rectangle 7"/>
          <p:cNvSpPr/>
          <p:nvPr userDrawn="1"/>
        </p:nvSpPr>
        <p:spPr>
          <a:xfrm>
            <a:off x="0" y="6235700"/>
            <a:ext cx="12192000" cy="622300"/>
          </a:xfrm>
          <a:prstGeom prst="rect">
            <a:avLst/>
          </a:prstGeom>
          <a:solidFill>
            <a:srgbClr val="C4B7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95300" y="165101"/>
            <a:ext cx="11226800" cy="1219200"/>
          </a:xfrm>
        </p:spPr>
        <p:txBody>
          <a:bodyPr>
            <a:normAutofit/>
          </a:bodyPr>
          <a:lstStyle>
            <a:lvl1pPr>
              <a:defRPr sz="4000" b="1">
                <a:solidFill>
                  <a:srgbClr val="CE1126"/>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5300" y="1504951"/>
            <a:ext cx="11226800" cy="4672012"/>
          </a:xfrm>
        </p:spPr>
        <p:txBody>
          <a:bodyPr/>
          <a:lstStyle>
            <a:lvl1pPr>
              <a:defRPr sz="3200">
                <a:latin typeface="Tahoma" panose="020B0604030504040204" pitchFamily="34" charset="0"/>
                <a:ea typeface="Tahoma" panose="020B0604030504040204" pitchFamily="34" charset="0"/>
                <a:cs typeface="Tahoma" panose="020B0604030504040204" pitchFamily="34" charset="0"/>
              </a:defRPr>
            </a:lvl1pPr>
            <a:lvl2pPr>
              <a:defRPr sz="2600">
                <a:solidFill>
                  <a:srgbClr val="255F91"/>
                </a:solidFill>
              </a:defRPr>
            </a:lvl2pPr>
            <a:lvl3pPr>
              <a:defRPr i="1"/>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26" name="Picture 2" descr="https://courses.isucomm.iastate.edu/theme/isucomm/pix/logomas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71100" y="6273800"/>
            <a:ext cx="2019300"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363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8FF0A5-DC19-4713-85A7-2F266DF5BB64}" type="datetimeFigureOut">
              <a:rPr lang="en-US" smtClean="0"/>
              <a:t>7/31/14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89B060-5909-46FC-8ABF-49C4365744DA}" type="slidenum">
              <a:rPr lang="en-US" smtClean="0"/>
              <a:t>‹#›</a:t>
            </a:fld>
            <a:endParaRPr lang="en-US" dirty="0"/>
          </a:p>
        </p:txBody>
      </p:sp>
    </p:spTree>
    <p:extLst>
      <p:ext uri="{BB962C8B-B14F-4D97-AF65-F5344CB8AC3E}">
        <p14:creationId xmlns:p14="http://schemas.microsoft.com/office/powerpoint/2010/main" val="54980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8FF0A5-DC19-4713-85A7-2F266DF5BB64}" type="datetimeFigureOut">
              <a:rPr lang="en-US" smtClean="0"/>
              <a:t>7/31/14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89B060-5909-46FC-8ABF-49C4365744DA}" type="slidenum">
              <a:rPr lang="en-US" smtClean="0"/>
              <a:t>‹#›</a:t>
            </a:fld>
            <a:endParaRPr lang="en-US" dirty="0"/>
          </a:p>
        </p:txBody>
      </p:sp>
    </p:spTree>
    <p:extLst>
      <p:ext uri="{BB962C8B-B14F-4D97-AF65-F5344CB8AC3E}">
        <p14:creationId xmlns:p14="http://schemas.microsoft.com/office/powerpoint/2010/main" val="211534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8FF0A5-DC19-4713-85A7-2F266DF5BB64}" type="datetimeFigureOut">
              <a:rPr lang="en-US" smtClean="0"/>
              <a:t>7/31/14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89B060-5909-46FC-8ABF-49C4365744DA}" type="slidenum">
              <a:rPr lang="en-US" smtClean="0"/>
              <a:t>‹#›</a:t>
            </a:fld>
            <a:endParaRPr lang="en-US" dirty="0"/>
          </a:p>
        </p:txBody>
      </p:sp>
    </p:spTree>
    <p:extLst>
      <p:ext uri="{BB962C8B-B14F-4D97-AF65-F5344CB8AC3E}">
        <p14:creationId xmlns:p14="http://schemas.microsoft.com/office/powerpoint/2010/main" val="133828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8FF0A5-DC19-4713-85A7-2F266DF5BB64}" type="datetimeFigureOut">
              <a:rPr lang="en-US" smtClean="0"/>
              <a:t>7/31/14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89B060-5909-46FC-8ABF-49C4365744DA}" type="slidenum">
              <a:rPr lang="en-US" smtClean="0"/>
              <a:t>‹#›</a:t>
            </a:fld>
            <a:endParaRPr lang="en-US" dirty="0"/>
          </a:p>
        </p:txBody>
      </p:sp>
    </p:spTree>
    <p:extLst>
      <p:ext uri="{BB962C8B-B14F-4D97-AF65-F5344CB8AC3E}">
        <p14:creationId xmlns:p14="http://schemas.microsoft.com/office/powerpoint/2010/main" val="198000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FF0A5-DC19-4713-85A7-2F266DF5BB64}" type="datetimeFigureOut">
              <a:rPr lang="en-US" smtClean="0"/>
              <a:t>7/31/14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89B060-5909-46FC-8ABF-49C4365744DA}" type="slidenum">
              <a:rPr lang="en-US" smtClean="0"/>
              <a:t>‹#›</a:t>
            </a:fld>
            <a:endParaRPr lang="en-US" dirty="0"/>
          </a:p>
        </p:txBody>
      </p:sp>
    </p:spTree>
    <p:extLst>
      <p:ext uri="{BB962C8B-B14F-4D97-AF65-F5344CB8AC3E}">
        <p14:creationId xmlns:p14="http://schemas.microsoft.com/office/powerpoint/2010/main" val="2979147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8FF0A5-DC19-4713-85A7-2F266DF5BB64}" type="datetimeFigureOut">
              <a:rPr lang="en-US" smtClean="0"/>
              <a:t>7/31/14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89B060-5909-46FC-8ABF-49C4365744DA}" type="slidenum">
              <a:rPr lang="en-US" smtClean="0"/>
              <a:t>‹#›</a:t>
            </a:fld>
            <a:endParaRPr lang="en-US" dirty="0"/>
          </a:p>
        </p:txBody>
      </p:sp>
    </p:spTree>
    <p:extLst>
      <p:ext uri="{BB962C8B-B14F-4D97-AF65-F5344CB8AC3E}">
        <p14:creationId xmlns:p14="http://schemas.microsoft.com/office/powerpoint/2010/main" val="158200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8FF0A5-DC19-4713-85A7-2F266DF5BB64}" type="datetimeFigureOut">
              <a:rPr lang="en-US" smtClean="0"/>
              <a:t>7/31/14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89B060-5909-46FC-8ABF-49C4365744DA}" type="slidenum">
              <a:rPr lang="en-US" smtClean="0"/>
              <a:t>‹#›</a:t>
            </a:fld>
            <a:endParaRPr lang="en-US" dirty="0"/>
          </a:p>
        </p:txBody>
      </p:sp>
    </p:spTree>
    <p:extLst>
      <p:ext uri="{BB962C8B-B14F-4D97-AF65-F5344CB8AC3E}">
        <p14:creationId xmlns:p14="http://schemas.microsoft.com/office/powerpoint/2010/main" val="4286486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FF0A5-DC19-4713-85A7-2F266DF5BB64}" type="datetimeFigureOut">
              <a:rPr lang="en-US" smtClean="0"/>
              <a:t>7/31/14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9B060-5909-46FC-8ABF-49C4365744DA}" type="slidenum">
              <a:rPr lang="en-US" smtClean="0"/>
              <a:t>‹#›</a:t>
            </a:fld>
            <a:endParaRPr lang="en-US" dirty="0"/>
          </a:p>
        </p:txBody>
      </p:sp>
    </p:spTree>
    <p:extLst>
      <p:ext uri="{BB962C8B-B14F-4D97-AF65-F5344CB8AC3E}">
        <p14:creationId xmlns:p14="http://schemas.microsoft.com/office/powerpoint/2010/main" val="3265396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69963"/>
            <a:ext cx="9144000" cy="2387600"/>
          </a:xfrm>
        </p:spPr>
        <p:txBody>
          <a:bodyPr>
            <a:normAutofit/>
          </a:bodyPr>
          <a:lstStyle/>
          <a:p>
            <a:r>
              <a:rPr lang="en-US" sz="4400" dirty="0" smtClean="0"/>
              <a:t>Reports</a:t>
            </a:r>
            <a:endParaRPr lang="en-US" sz="4400" dirty="0"/>
          </a:p>
        </p:txBody>
      </p:sp>
      <p:sp>
        <p:nvSpPr>
          <p:cNvPr id="3" name="Subtitle 2"/>
          <p:cNvSpPr>
            <a:spLocks noGrp="1"/>
          </p:cNvSpPr>
          <p:nvPr>
            <p:ph type="subTitle" idx="1"/>
          </p:nvPr>
        </p:nvSpPr>
        <p:spPr>
          <a:xfrm>
            <a:off x="1524000" y="3449638"/>
            <a:ext cx="9144000" cy="1655762"/>
          </a:xfrm>
        </p:spPr>
        <p:txBody>
          <a:bodyPr>
            <a:normAutofit/>
          </a:bodyPr>
          <a:lstStyle/>
          <a:p>
            <a:r>
              <a:rPr lang="en-US" sz="3200" dirty="0" smtClean="0"/>
              <a:t>Types and Development</a:t>
            </a:r>
            <a:endParaRPr lang="en-US" sz="3200" dirty="0"/>
          </a:p>
        </p:txBody>
      </p:sp>
    </p:spTree>
    <p:extLst>
      <p:ext uri="{BB962C8B-B14F-4D97-AF65-F5344CB8AC3E}">
        <p14:creationId xmlns:p14="http://schemas.microsoft.com/office/powerpoint/2010/main" val="6236605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results section of your report should </a:t>
            </a:r>
            <a:r>
              <a:rPr lang="en-US" b="1" dirty="0" smtClean="0">
                <a:solidFill>
                  <a:srgbClr val="255F91"/>
                </a:solidFill>
              </a:rPr>
              <a:t>answer the following questions </a:t>
            </a:r>
            <a:r>
              <a:rPr lang="en-US" dirty="0"/>
              <a:t>for readers:</a:t>
            </a:r>
          </a:p>
          <a:p>
            <a:pPr marL="1139825">
              <a:spcAft>
                <a:spcPts val="600"/>
              </a:spcAft>
            </a:pPr>
            <a:r>
              <a:rPr lang="en-US" sz="2800" dirty="0" smtClean="0"/>
              <a:t>What kinds of information did you obtain in this study?</a:t>
            </a:r>
          </a:p>
          <a:p>
            <a:pPr marL="1139825">
              <a:spcAft>
                <a:spcPts val="600"/>
              </a:spcAft>
            </a:pPr>
            <a:r>
              <a:rPr lang="en-US" sz="2800" dirty="0" smtClean="0"/>
              <a:t>What are the most important findings for me to see?</a:t>
            </a:r>
          </a:p>
          <a:p>
            <a:pPr marL="1139825"/>
            <a:endParaRPr lang="en-US" dirty="0"/>
          </a:p>
        </p:txBody>
      </p:sp>
    </p:spTree>
    <p:extLst>
      <p:ext uri="{BB962C8B-B14F-4D97-AF65-F5344CB8AC3E}">
        <p14:creationId xmlns:p14="http://schemas.microsoft.com/office/powerpoint/2010/main" val="17405846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discussion section of your report should </a:t>
            </a:r>
            <a:r>
              <a:rPr lang="en-US" b="1" dirty="0" smtClean="0">
                <a:solidFill>
                  <a:srgbClr val="255F91"/>
                </a:solidFill>
              </a:rPr>
              <a:t>interpret the results </a:t>
            </a:r>
            <a:r>
              <a:rPr lang="en-US" dirty="0" smtClean="0"/>
              <a:t>for your readers.</a:t>
            </a:r>
            <a:endParaRPr lang="en-US" dirty="0"/>
          </a:p>
        </p:txBody>
      </p:sp>
      <p:graphicFrame>
        <p:nvGraphicFramePr>
          <p:cNvPr id="4" name="Diagram 3"/>
          <p:cNvGraphicFramePr/>
          <p:nvPr>
            <p:extLst>
              <p:ext uri="{D42A27DB-BD31-4B8C-83A1-F6EECF244321}">
                <p14:modId xmlns:p14="http://schemas.microsoft.com/office/powerpoint/2010/main" val="3177460808"/>
              </p:ext>
            </p:extLst>
          </p:nvPr>
        </p:nvGraphicFramePr>
        <p:xfrm>
          <a:off x="1907824" y="1964267"/>
          <a:ext cx="7676444" cy="3580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77129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BE23161A-7FDD-4F57-ADDB-0C9F42160AC7}"/>
                                            </p:graphicEl>
                                          </p:spTgt>
                                        </p:tgtEl>
                                        <p:attrNameLst>
                                          <p:attrName>style.visibility</p:attrName>
                                        </p:attrNameLst>
                                      </p:cBhvr>
                                      <p:to>
                                        <p:strVal val="visible"/>
                                      </p:to>
                                    </p:set>
                                    <p:animEffect transition="in" filter="fade">
                                      <p:cBhvr>
                                        <p:cTn id="7" dur="500"/>
                                        <p:tgtEl>
                                          <p:spTgt spid="4">
                                            <p:graphicEl>
                                              <a:dgm id="{BE23161A-7FDD-4F57-ADDB-0C9F42160AC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ABD03EE-6EA0-4D45-BC7C-E2748ADB984F}"/>
                                            </p:graphicEl>
                                          </p:spTgt>
                                        </p:tgtEl>
                                        <p:attrNameLst>
                                          <p:attrName>style.visibility</p:attrName>
                                        </p:attrNameLst>
                                      </p:cBhvr>
                                      <p:to>
                                        <p:strVal val="visible"/>
                                      </p:to>
                                    </p:set>
                                    <p:animEffect transition="in" filter="fade">
                                      <p:cBhvr>
                                        <p:cTn id="12" dur="500"/>
                                        <p:tgtEl>
                                          <p:spTgt spid="4">
                                            <p:graphicEl>
                                              <a:dgm id="{AABD03EE-6EA0-4D45-BC7C-E2748ADB984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discussion section of your report should </a:t>
            </a:r>
            <a:r>
              <a:rPr lang="en-US" b="1" dirty="0" smtClean="0">
                <a:solidFill>
                  <a:srgbClr val="255F91"/>
                </a:solidFill>
              </a:rPr>
              <a:t>answer the following questions </a:t>
            </a:r>
            <a:r>
              <a:rPr lang="en-US" dirty="0"/>
              <a:t>for readers:</a:t>
            </a:r>
          </a:p>
          <a:p>
            <a:pPr marL="1139825">
              <a:spcAft>
                <a:spcPts val="600"/>
              </a:spcAft>
            </a:pPr>
            <a:r>
              <a:rPr lang="en-US" sz="2800" dirty="0" smtClean="0"/>
              <a:t>How should I understand the findings of your study?</a:t>
            </a:r>
          </a:p>
          <a:p>
            <a:pPr marL="1139825">
              <a:spcAft>
                <a:spcPts val="600"/>
              </a:spcAft>
            </a:pPr>
            <a:r>
              <a:rPr lang="en-US" sz="2800" dirty="0" smtClean="0"/>
              <a:t>What trends or themes can be derived from your results?</a:t>
            </a:r>
          </a:p>
          <a:p>
            <a:pPr marL="1139825">
              <a:spcAft>
                <a:spcPts val="600"/>
              </a:spcAft>
            </a:pPr>
            <a:r>
              <a:rPr lang="en-US" sz="2800" dirty="0" smtClean="0"/>
              <a:t>What major conclusions can I draw from your findings?</a:t>
            </a:r>
          </a:p>
          <a:p>
            <a:pPr marL="1139825"/>
            <a:endParaRPr lang="en-US" dirty="0"/>
          </a:p>
        </p:txBody>
      </p:sp>
    </p:spTree>
    <p:extLst>
      <p:ext uri="{BB962C8B-B14F-4D97-AF65-F5344CB8AC3E}">
        <p14:creationId xmlns:p14="http://schemas.microsoft.com/office/powerpoint/2010/main" val="19323018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recommendations section of your report should </a:t>
            </a:r>
            <a:r>
              <a:rPr lang="en-US" b="1" dirty="0" smtClean="0">
                <a:solidFill>
                  <a:srgbClr val="255F91"/>
                </a:solidFill>
              </a:rPr>
              <a:t>propose a course of action </a:t>
            </a:r>
            <a:r>
              <a:rPr lang="en-US" dirty="0" smtClean="0"/>
              <a:t>for your readers.</a:t>
            </a:r>
            <a:endParaRPr lang="en-US" dirty="0"/>
          </a:p>
        </p:txBody>
      </p:sp>
      <p:graphicFrame>
        <p:nvGraphicFramePr>
          <p:cNvPr id="4" name="Diagram 3"/>
          <p:cNvGraphicFramePr/>
          <p:nvPr>
            <p:extLst>
              <p:ext uri="{D42A27DB-BD31-4B8C-83A1-F6EECF244321}">
                <p14:modId xmlns:p14="http://schemas.microsoft.com/office/powerpoint/2010/main" val="3659874516"/>
              </p:ext>
            </p:extLst>
          </p:nvPr>
        </p:nvGraphicFramePr>
        <p:xfrm>
          <a:off x="1930402" y="2404534"/>
          <a:ext cx="7676444" cy="3580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32300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BE23161A-7FDD-4F57-ADDB-0C9F42160AC7}"/>
                                            </p:graphicEl>
                                          </p:spTgt>
                                        </p:tgtEl>
                                        <p:attrNameLst>
                                          <p:attrName>style.visibility</p:attrName>
                                        </p:attrNameLst>
                                      </p:cBhvr>
                                      <p:to>
                                        <p:strVal val="visible"/>
                                      </p:to>
                                    </p:set>
                                    <p:animEffect transition="in" filter="fade">
                                      <p:cBhvr>
                                        <p:cTn id="7" dur="500"/>
                                        <p:tgtEl>
                                          <p:spTgt spid="4">
                                            <p:graphicEl>
                                              <a:dgm id="{BE23161A-7FDD-4F57-ADDB-0C9F42160AC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ABD03EE-6EA0-4D45-BC7C-E2748ADB984F}"/>
                                            </p:graphicEl>
                                          </p:spTgt>
                                        </p:tgtEl>
                                        <p:attrNameLst>
                                          <p:attrName>style.visibility</p:attrName>
                                        </p:attrNameLst>
                                      </p:cBhvr>
                                      <p:to>
                                        <p:strVal val="visible"/>
                                      </p:to>
                                    </p:set>
                                    <p:animEffect transition="in" filter="fade">
                                      <p:cBhvr>
                                        <p:cTn id="12" dur="500"/>
                                        <p:tgtEl>
                                          <p:spTgt spid="4">
                                            <p:graphicEl>
                                              <a:dgm id="{AABD03EE-6EA0-4D45-BC7C-E2748ADB984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8D964B3E-8E6B-4564-9B6F-04C25C6982BE}"/>
                                            </p:graphicEl>
                                          </p:spTgt>
                                        </p:tgtEl>
                                        <p:attrNameLst>
                                          <p:attrName>style.visibility</p:attrName>
                                        </p:attrNameLst>
                                      </p:cBhvr>
                                      <p:to>
                                        <p:strVal val="visible"/>
                                      </p:to>
                                    </p:set>
                                    <p:animEffect transition="in" filter="fade">
                                      <p:cBhvr>
                                        <p:cTn id="17" dur="500"/>
                                        <p:tgtEl>
                                          <p:spTgt spid="4">
                                            <p:graphicEl>
                                              <a:dgm id="{8D964B3E-8E6B-4564-9B6F-04C25C6982B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recommendations section of your report should </a:t>
            </a:r>
            <a:r>
              <a:rPr lang="en-US" b="1" dirty="0" smtClean="0">
                <a:solidFill>
                  <a:srgbClr val="255F91"/>
                </a:solidFill>
              </a:rPr>
              <a:t>answer the following questions </a:t>
            </a:r>
            <a:r>
              <a:rPr lang="en-US" dirty="0"/>
              <a:t>for readers:</a:t>
            </a:r>
          </a:p>
          <a:p>
            <a:pPr marL="1139825">
              <a:spcAft>
                <a:spcPts val="600"/>
              </a:spcAft>
            </a:pPr>
            <a:r>
              <a:rPr lang="en-US" sz="2800" dirty="0" smtClean="0"/>
              <a:t>Now that I understand your findings, what should I do?</a:t>
            </a:r>
          </a:p>
          <a:p>
            <a:pPr marL="1139825">
              <a:spcAft>
                <a:spcPts val="600"/>
              </a:spcAft>
            </a:pPr>
            <a:r>
              <a:rPr lang="en-US" sz="2800" dirty="0" smtClean="0"/>
              <a:t>Why are your recommendations better than alternative approaches?</a:t>
            </a:r>
          </a:p>
          <a:p>
            <a:pPr marL="1139825">
              <a:spcAft>
                <a:spcPts val="600"/>
              </a:spcAft>
            </a:pPr>
            <a:r>
              <a:rPr lang="en-US" sz="2800" dirty="0" smtClean="0"/>
              <a:t>How will these recommendations create beneficial outcomes?</a:t>
            </a:r>
          </a:p>
          <a:p>
            <a:pPr marL="1139825"/>
            <a:endParaRPr lang="en-US" dirty="0"/>
          </a:p>
        </p:txBody>
      </p:sp>
    </p:spTree>
    <p:extLst>
      <p:ext uri="{BB962C8B-B14F-4D97-AF65-F5344CB8AC3E}">
        <p14:creationId xmlns:p14="http://schemas.microsoft.com/office/powerpoint/2010/main" val="35841231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activities section of your report should </a:t>
            </a:r>
            <a:r>
              <a:rPr lang="en-US" b="1" dirty="0" smtClean="0">
                <a:solidFill>
                  <a:srgbClr val="255F91"/>
                </a:solidFill>
              </a:rPr>
              <a:t>summarize the project’s events </a:t>
            </a:r>
            <a:r>
              <a:rPr lang="en-US" dirty="0" smtClean="0"/>
              <a:t>for your readers.</a:t>
            </a:r>
            <a:endParaRPr lang="en-US" dirty="0"/>
          </a:p>
        </p:txBody>
      </p:sp>
      <p:graphicFrame>
        <p:nvGraphicFramePr>
          <p:cNvPr id="4" name="Diagram 3"/>
          <p:cNvGraphicFramePr/>
          <p:nvPr>
            <p:extLst>
              <p:ext uri="{D42A27DB-BD31-4B8C-83A1-F6EECF244321}">
                <p14:modId xmlns:p14="http://schemas.microsoft.com/office/powerpoint/2010/main" val="932001168"/>
              </p:ext>
            </p:extLst>
          </p:nvPr>
        </p:nvGraphicFramePr>
        <p:xfrm>
          <a:off x="1930402" y="2404534"/>
          <a:ext cx="7676444" cy="3580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7354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BE23161A-7FDD-4F57-ADDB-0C9F42160AC7}"/>
                                            </p:graphicEl>
                                          </p:spTgt>
                                        </p:tgtEl>
                                        <p:attrNameLst>
                                          <p:attrName>style.visibility</p:attrName>
                                        </p:attrNameLst>
                                      </p:cBhvr>
                                      <p:to>
                                        <p:strVal val="visible"/>
                                      </p:to>
                                    </p:set>
                                    <p:animEffect transition="in" filter="fade">
                                      <p:cBhvr>
                                        <p:cTn id="7" dur="500"/>
                                        <p:tgtEl>
                                          <p:spTgt spid="4">
                                            <p:graphicEl>
                                              <a:dgm id="{BE23161A-7FDD-4F57-ADDB-0C9F42160AC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ABD03EE-6EA0-4D45-BC7C-E2748ADB984F}"/>
                                            </p:graphicEl>
                                          </p:spTgt>
                                        </p:tgtEl>
                                        <p:attrNameLst>
                                          <p:attrName>style.visibility</p:attrName>
                                        </p:attrNameLst>
                                      </p:cBhvr>
                                      <p:to>
                                        <p:strVal val="visible"/>
                                      </p:to>
                                    </p:set>
                                    <p:animEffect transition="in" filter="fade">
                                      <p:cBhvr>
                                        <p:cTn id="12" dur="500"/>
                                        <p:tgtEl>
                                          <p:spTgt spid="4">
                                            <p:graphicEl>
                                              <a:dgm id="{AABD03EE-6EA0-4D45-BC7C-E2748ADB984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8D964B3E-8E6B-4564-9B6F-04C25C6982BE}"/>
                                            </p:graphicEl>
                                          </p:spTgt>
                                        </p:tgtEl>
                                        <p:attrNameLst>
                                          <p:attrName>style.visibility</p:attrName>
                                        </p:attrNameLst>
                                      </p:cBhvr>
                                      <p:to>
                                        <p:strVal val="visible"/>
                                      </p:to>
                                    </p:set>
                                    <p:animEffect transition="in" filter="fade">
                                      <p:cBhvr>
                                        <p:cTn id="17" dur="500"/>
                                        <p:tgtEl>
                                          <p:spTgt spid="4">
                                            <p:graphicEl>
                                              <a:dgm id="{8D964B3E-8E6B-4564-9B6F-04C25C6982B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a:xfrm>
            <a:off x="495300" y="1177573"/>
            <a:ext cx="11226800" cy="4672012"/>
          </a:xfrm>
        </p:spPr>
        <p:txBody>
          <a:bodyPr>
            <a:normAutofit lnSpcReduction="10000"/>
          </a:bodyPr>
          <a:lstStyle/>
          <a:p>
            <a:pPr marL="0" indent="0">
              <a:spcAft>
                <a:spcPts val="1200"/>
              </a:spcAft>
              <a:buNone/>
            </a:pPr>
            <a:r>
              <a:rPr lang="en-US" dirty="0" smtClean="0"/>
              <a:t>The activities section of your report should </a:t>
            </a:r>
            <a:r>
              <a:rPr lang="en-US" b="1" dirty="0" smtClean="0">
                <a:solidFill>
                  <a:srgbClr val="255F91"/>
                </a:solidFill>
              </a:rPr>
              <a:t>answer the following questions </a:t>
            </a:r>
            <a:r>
              <a:rPr lang="en-US" dirty="0"/>
              <a:t>for readers:</a:t>
            </a:r>
          </a:p>
          <a:p>
            <a:pPr marL="1139825">
              <a:spcAft>
                <a:spcPts val="600"/>
              </a:spcAft>
            </a:pPr>
            <a:r>
              <a:rPr lang="en-US" sz="2800" dirty="0" smtClean="0"/>
              <a:t>How is your or your team’s project progressing?</a:t>
            </a:r>
          </a:p>
          <a:p>
            <a:pPr marL="1139825">
              <a:spcAft>
                <a:spcPts val="600"/>
              </a:spcAft>
            </a:pPr>
            <a:r>
              <a:rPr lang="en-US" sz="2800" dirty="0" smtClean="0"/>
              <a:t>What work have you done on the project since our last communication?</a:t>
            </a:r>
          </a:p>
          <a:p>
            <a:pPr marL="1139825">
              <a:spcAft>
                <a:spcPts val="600"/>
              </a:spcAft>
            </a:pPr>
            <a:r>
              <a:rPr lang="en-US" sz="2800" dirty="0" smtClean="0"/>
              <a:t>What setbacks have you encountered and how have you addressed them?</a:t>
            </a:r>
          </a:p>
          <a:p>
            <a:pPr marL="1139825">
              <a:spcAft>
                <a:spcPts val="600"/>
              </a:spcAft>
            </a:pPr>
            <a:r>
              <a:rPr lang="en-US" sz="2800" dirty="0" smtClean="0"/>
              <a:t>What work is left to be done?</a:t>
            </a:r>
          </a:p>
          <a:p>
            <a:pPr marL="1139825">
              <a:spcAft>
                <a:spcPts val="600"/>
              </a:spcAft>
            </a:pPr>
            <a:r>
              <a:rPr lang="en-US" sz="2800" dirty="0"/>
              <a:t>H</a:t>
            </a:r>
            <a:r>
              <a:rPr lang="en-US" sz="2800" dirty="0" smtClean="0"/>
              <a:t>ow and when will you complete this future work?</a:t>
            </a:r>
          </a:p>
        </p:txBody>
      </p:sp>
    </p:spTree>
    <p:extLst>
      <p:ext uri="{BB962C8B-B14F-4D97-AF65-F5344CB8AC3E}">
        <p14:creationId xmlns:p14="http://schemas.microsoft.com/office/powerpoint/2010/main" val="37483452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Expenses</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expenses section of your report should </a:t>
            </a:r>
            <a:r>
              <a:rPr lang="en-US" b="1" dirty="0" smtClean="0">
                <a:solidFill>
                  <a:srgbClr val="255F91"/>
                </a:solidFill>
              </a:rPr>
              <a:t>detail the costs of your study or project </a:t>
            </a:r>
            <a:r>
              <a:rPr lang="en-US" dirty="0" smtClean="0"/>
              <a:t>for your readers.</a:t>
            </a:r>
            <a:endParaRPr lang="en-US" dirty="0"/>
          </a:p>
        </p:txBody>
      </p:sp>
      <p:graphicFrame>
        <p:nvGraphicFramePr>
          <p:cNvPr id="4" name="Diagram 3"/>
          <p:cNvGraphicFramePr/>
          <p:nvPr>
            <p:extLst>
              <p:ext uri="{D42A27DB-BD31-4B8C-83A1-F6EECF244321}">
                <p14:modId xmlns:p14="http://schemas.microsoft.com/office/powerpoint/2010/main" val="1491715494"/>
              </p:ext>
            </p:extLst>
          </p:nvPr>
        </p:nvGraphicFramePr>
        <p:xfrm>
          <a:off x="1907824" y="1964267"/>
          <a:ext cx="7676444" cy="3580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5661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BE23161A-7FDD-4F57-ADDB-0C9F42160AC7}"/>
                                            </p:graphicEl>
                                          </p:spTgt>
                                        </p:tgtEl>
                                        <p:attrNameLst>
                                          <p:attrName>style.visibility</p:attrName>
                                        </p:attrNameLst>
                                      </p:cBhvr>
                                      <p:to>
                                        <p:strVal val="visible"/>
                                      </p:to>
                                    </p:set>
                                    <p:animEffect transition="in" filter="fade">
                                      <p:cBhvr>
                                        <p:cTn id="7" dur="500"/>
                                        <p:tgtEl>
                                          <p:spTgt spid="4">
                                            <p:graphicEl>
                                              <a:dgm id="{BE23161A-7FDD-4F57-ADDB-0C9F42160AC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ABD03EE-6EA0-4D45-BC7C-E2748ADB984F}"/>
                                            </p:graphicEl>
                                          </p:spTgt>
                                        </p:tgtEl>
                                        <p:attrNameLst>
                                          <p:attrName>style.visibility</p:attrName>
                                        </p:attrNameLst>
                                      </p:cBhvr>
                                      <p:to>
                                        <p:strVal val="visible"/>
                                      </p:to>
                                    </p:set>
                                    <p:animEffect transition="in" filter="fade">
                                      <p:cBhvr>
                                        <p:cTn id="12" dur="500"/>
                                        <p:tgtEl>
                                          <p:spTgt spid="4">
                                            <p:graphicEl>
                                              <a:dgm id="{AABD03EE-6EA0-4D45-BC7C-E2748ADB984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Expenses</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expenses section of your report should </a:t>
            </a:r>
            <a:r>
              <a:rPr lang="en-US" b="1" dirty="0" smtClean="0">
                <a:solidFill>
                  <a:srgbClr val="255F91"/>
                </a:solidFill>
              </a:rPr>
              <a:t>answer the following questions </a:t>
            </a:r>
            <a:r>
              <a:rPr lang="en-US" dirty="0"/>
              <a:t>for readers:</a:t>
            </a:r>
          </a:p>
          <a:p>
            <a:pPr marL="1139825">
              <a:spcAft>
                <a:spcPts val="600"/>
              </a:spcAft>
            </a:pPr>
            <a:r>
              <a:rPr lang="en-US" sz="2800" dirty="0" smtClean="0"/>
              <a:t>How much did/has this project cost?</a:t>
            </a:r>
          </a:p>
          <a:p>
            <a:pPr marL="1139825">
              <a:spcAft>
                <a:spcPts val="600"/>
              </a:spcAft>
            </a:pPr>
            <a:r>
              <a:rPr lang="en-US" sz="2800" dirty="0" smtClean="0"/>
              <a:t>How much does each resource or activity cost?</a:t>
            </a:r>
          </a:p>
          <a:p>
            <a:pPr marL="1139825">
              <a:spcAft>
                <a:spcPts val="600"/>
              </a:spcAft>
            </a:pPr>
            <a:r>
              <a:rPr lang="en-US" sz="2800" dirty="0" smtClean="0"/>
              <a:t>How well have you adhered to the budget?</a:t>
            </a:r>
          </a:p>
          <a:p>
            <a:pPr marL="1139825">
              <a:spcAft>
                <a:spcPts val="600"/>
              </a:spcAft>
            </a:pPr>
            <a:r>
              <a:rPr lang="en-US" sz="2800" dirty="0" smtClean="0"/>
              <a:t>How have you solved any budget problems?</a:t>
            </a:r>
          </a:p>
          <a:p>
            <a:pPr marL="1139825"/>
            <a:endParaRPr lang="en-US" dirty="0"/>
          </a:p>
        </p:txBody>
      </p:sp>
    </p:spTree>
    <p:extLst>
      <p:ext uri="{BB962C8B-B14F-4D97-AF65-F5344CB8AC3E}">
        <p14:creationId xmlns:p14="http://schemas.microsoft.com/office/powerpoint/2010/main" val="32809588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conclusion of your report should </a:t>
            </a:r>
            <a:r>
              <a:rPr lang="en-US" b="1" dirty="0" smtClean="0">
                <a:solidFill>
                  <a:srgbClr val="255F91"/>
                </a:solidFill>
              </a:rPr>
              <a:t>return to your main points</a:t>
            </a:r>
            <a:r>
              <a:rPr lang="en-US" dirty="0" smtClean="0"/>
              <a:t>.</a:t>
            </a:r>
            <a:endParaRPr lang="en-US" dirty="0"/>
          </a:p>
        </p:txBody>
      </p:sp>
      <p:graphicFrame>
        <p:nvGraphicFramePr>
          <p:cNvPr id="4" name="Diagram 3"/>
          <p:cNvGraphicFramePr/>
          <p:nvPr>
            <p:extLst>
              <p:ext uri="{D42A27DB-BD31-4B8C-83A1-F6EECF244321}">
                <p14:modId xmlns:p14="http://schemas.microsoft.com/office/powerpoint/2010/main" val="3478999918"/>
              </p:ext>
            </p:extLst>
          </p:nvPr>
        </p:nvGraphicFramePr>
        <p:xfrm>
          <a:off x="1930402" y="2111023"/>
          <a:ext cx="7676444" cy="3580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89725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BE23161A-7FDD-4F57-ADDB-0C9F42160AC7}"/>
                                            </p:graphicEl>
                                          </p:spTgt>
                                        </p:tgtEl>
                                        <p:attrNameLst>
                                          <p:attrName>style.visibility</p:attrName>
                                        </p:attrNameLst>
                                      </p:cBhvr>
                                      <p:to>
                                        <p:strVal val="visible"/>
                                      </p:to>
                                    </p:set>
                                    <p:animEffect transition="in" filter="fade">
                                      <p:cBhvr>
                                        <p:cTn id="7" dur="500"/>
                                        <p:tgtEl>
                                          <p:spTgt spid="4">
                                            <p:graphicEl>
                                              <a:dgm id="{BE23161A-7FDD-4F57-ADDB-0C9F42160AC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ABD03EE-6EA0-4D45-BC7C-E2748ADB984F}"/>
                                            </p:graphicEl>
                                          </p:spTgt>
                                        </p:tgtEl>
                                        <p:attrNameLst>
                                          <p:attrName>style.visibility</p:attrName>
                                        </p:attrNameLst>
                                      </p:cBhvr>
                                      <p:to>
                                        <p:strVal val="visible"/>
                                      </p:to>
                                    </p:set>
                                    <p:animEffect transition="in" filter="fade">
                                      <p:cBhvr>
                                        <p:cTn id="12" dur="500"/>
                                        <p:tgtEl>
                                          <p:spTgt spid="4">
                                            <p:graphicEl>
                                              <a:dgm id="{AABD03EE-6EA0-4D45-BC7C-E2748ADB984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8D964B3E-8E6B-4564-9B6F-04C25C6982BE}"/>
                                            </p:graphicEl>
                                          </p:spTgt>
                                        </p:tgtEl>
                                        <p:attrNameLst>
                                          <p:attrName>style.visibility</p:attrName>
                                        </p:attrNameLst>
                                      </p:cBhvr>
                                      <p:to>
                                        <p:strVal val="visible"/>
                                      </p:to>
                                    </p:set>
                                    <p:animEffect transition="in" filter="fade">
                                      <p:cBhvr>
                                        <p:cTn id="17" dur="500"/>
                                        <p:tgtEl>
                                          <p:spTgt spid="4">
                                            <p:graphicEl>
                                              <a:dgm id="{8D964B3E-8E6B-4564-9B6F-04C25C6982B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4067D469-288D-4309-9DB7-BD71D799A2C8}"/>
                                            </p:graphicEl>
                                          </p:spTgt>
                                        </p:tgtEl>
                                        <p:attrNameLst>
                                          <p:attrName>style.visibility</p:attrName>
                                        </p:attrNameLst>
                                      </p:cBhvr>
                                      <p:to>
                                        <p:strVal val="visible"/>
                                      </p:to>
                                    </p:set>
                                    <p:animEffect transition="in" filter="fade">
                                      <p:cBhvr>
                                        <p:cTn id="22" dur="500"/>
                                        <p:tgtEl>
                                          <p:spTgt spid="4">
                                            <p:graphicEl>
                                              <a:dgm id="{4067D469-288D-4309-9DB7-BD71D799A2C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many types of technical reports</a:t>
            </a:r>
            <a:endParaRPr lang="en-US" dirty="0"/>
          </a:p>
        </p:txBody>
      </p:sp>
      <p:graphicFrame>
        <p:nvGraphicFramePr>
          <p:cNvPr id="4" name="Diagram 3"/>
          <p:cNvGraphicFramePr/>
          <p:nvPr>
            <p:extLst>
              <p:ext uri="{D42A27DB-BD31-4B8C-83A1-F6EECF244321}">
                <p14:modId xmlns:p14="http://schemas.microsoft.com/office/powerpoint/2010/main" val="32938570"/>
              </p:ext>
            </p:extLst>
          </p:nvPr>
        </p:nvGraphicFramePr>
        <p:xfrm>
          <a:off x="2308578" y="1213556"/>
          <a:ext cx="7484534" cy="411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59501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BE23161A-7FDD-4F57-ADDB-0C9F42160AC7}"/>
                                            </p:graphicEl>
                                          </p:spTgt>
                                        </p:tgtEl>
                                        <p:attrNameLst>
                                          <p:attrName>style.visibility</p:attrName>
                                        </p:attrNameLst>
                                      </p:cBhvr>
                                      <p:to>
                                        <p:strVal val="visible"/>
                                      </p:to>
                                    </p:set>
                                    <p:animEffect transition="in" filter="fade">
                                      <p:cBhvr>
                                        <p:cTn id="7" dur="500"/>
                                        <p:tgtEl>
                                          <p:spTgt spid="4">
                                            <p:graphicEl>
                                              <a:dgm id="{BE23161A-7FDD-4F57-ADDB-0C9F42160AC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ABD03EE-6EA0-4D45-BC7C-E2748ADB984F}"/>
                                            </p:graphicEl>
                                          </p:spTgt>
                                        </p:tgtEl>
                                        <p:attrNameLst>
                                          <p:attrName>style.visibility</p:attrName>
                                        </p:attrNameLst>
                                      </p:cBhvr>
                                      <p:to>
                                        <p:strVal val="visible"/>
                                      </p:to>
                                    </p:set>
                                    <p:animEffect transition="in" filter="fade">
                                      <p:cBhvr>
                                        <p:cTn id="12" dur="500"/>
                                        <p:tgtEl>
                                          <p:spTgt spid="4">
                                            <p:graphicEl>
                                              <a:dgm id="{AABD03EE-6EA0-4D45-BC7C-E2748ADB984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BA0FD87F-BEC0-443A-871D-CE41AB946428}"/>
                                            </p:graphicEl>
                                          </p:spTgt>
                                        </p:tgtEl>
                                        <p:attrNameLst>
                                          <p:attrName>style.visibility</p:attrName>
                                        </p:attrNameLst>
                                      </p:cBhvr>
                                      <p:to>
                                        <p:strVal val="visible"/>
                                      </p:to>
                                    </p:set>
                                    <p:animEffect transition="in" filter="fade">
                                      <p:cBhvr>
                                        <p:cTn id="17" dur="500"/>
                                        <p:tgtEl>
                                          <p:spTgt spid="4">
                                            <p:graphicEl>
                                              <a:dgm id="{BA0FD87F-BEC0-443A-871D-CE41AB94642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F81D0616-5036-46D7-B8D7-0B1CE7607AFF}"/>
                                            </p:graphicEl>
                                          </p:spTgt>
                                        </p:tgtEl>
                                        <p:attrNameLst>
                                          <p:attrName>style.visibility</p:attrName>
                                        </p:attrNameLst>
                                      </p:cBhvr>
                                      <p:to>
                                        <p:strVal val="visible"/>
                                      </p:to>
                                    </p:set>
                                    <p:animEffect transition="in" filter="fade">
                                      <p:cBhvr>
                                        <p:cTn id="22" dur="500"/>
                                        <p:tgtEl>
                                          <p:spTgt spid="4">
                                            <p:graphicEl>
                                              <a:dgm id="{F81D0616-5036-46D7-B8D7-0B1CE7607AF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78024384-E527-4944-924D-C5AF07A3BE89}"/>
                                            </p:graphicEl>
                                          </p:spTgt>
                                        </p:tgtEl>
                                        <p:attrNameLst>
                                          <p:attrName>style.visibility</p:attrName>
                                        </p:attrNameLst>
                                      </p:cBhvr>
                                      <p:to>
                                        <p:strVal val="visible"/>
                                      </p:to>
                                    </p:set>
                                    <p:animEffect transition="in" filter="fade">
                                      <p:cBhvr>
                                        <p:cTn id="27" dur="500"/>
                                        <p:tgtEl>
                                          <p:spTgt spid="4">
                                            <p:graphicEl>
                                              <a:dgm id="{78024384-E527-4944-924D-C5AF07A3BE8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F302D4BF-3342-4224-80F2-CF6AC1ED2A53}"/>
                                            </p:graphicEl>
                                          </p:spTgt>
                                        </p:tgtEl>
                                        <p:attrNameLst>
                                          <p:attrName>style.visibility</p:attrName>
                                        </p:attrNameLst>
                                      </p:cBhvr>
                                      <p:to>
                                        <p:strVal val="visible"/>
                                      </p:to>
                                    </p:set>
                                    <p:animEffect transition="in" filter="fade">
                                      <p:cBhvr>
                                        <p:cTn id="32" dur="500"/>
                                        <p:tgtEl>
                                          <p:spTgt spid="4">
                                            <p:graphicEl>
                                              <a:dgm id="{F302D4BF-3342-4224-80F2-CF6AC1ED2A5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tell a story</a:t>
            </a:r>
            <a:endParaRPr lang="en-US" dirty="0"/>
          </a:p>
        </p:txBody>
      </p:sp>
      <p:sp>
        <p:nvSpPr>
          <p:cNvPr id="4" name="TextBox 3"/>
          <p:cNvSpPr txBox="1"/>
          <p:nvPr/>
        </p:nvSpPr>
        <p:spPr>
          <a:xfrm>
            <a:off x="688621" y="1516697"/>
            <a:ext cx="1625600" cy="400110"/>
          </a:xfrm>
          <a:prstGeom prst="rect">
            <a:avLst/>
          </a:prstGeom>
          <a:solidFill>
            <a:srgbClr val="255F91"/>
          </a:solidFill>
        </p:spPr>
        <p:txBody>
          <a:bodyPr wrap="square" rtlCol="0">
            <a:spAutoFit/>
          </a:bodyPr>
          <a:lstStyle/>
          <a:p>
            <a:pPr algn="ctr"/>
            <a:r>
              <a:rPr 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Intro</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2511777" y="1516697"/>
            <a:ext cx="1625600" cy="400110"/>
          </a:xfrm>
          <a:prstGeom prst="rect">
            <a:avLst/>
          </a:prstGeom>
          <a:solidFill>
            <a:srgbClr val="255F91"/>
          </a:solidFill>
        </p:spPr>
        <p:txBody>
          <a:bodyPr wrap="square" rtlCol="0">
            <a:spAutoFit/>
          </a:bodyPr>
          <a:lstStyle/>
          <a:p>
            <a:pPr algn="ctr"/>
            <a:r>
              <a:rPr 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Methods</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4334933" y="1516697"/>
            <a:ext cx="1625600" cy="400110"/>
          </a:xfrm>
          <a:prstGeom prst="rect">
            <a:avLst/>
          </a:prstGeom>
          <a:solidFill>
            <a:srgbClr val="255F91"/>
          </a:solidFill>
        </p:spPr>
        <p:txBody>
          <a:bodyPr wrap="square" rtlCol="0">
            <a:spAutoFit/>
          </a:bodyPr>
          <a:lstStyle/>
          <a:p>
            <a:pPr algn="ctr"/>
            <a:r>
              <a:rPr 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Results</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6158089" y="1516697"/>
            <a:ext cx="1625600" cy="400110"/>
          </a:xfrm>
          <a:prstGeom prst="rect">
            <a:avLst/>
          </a:prstGeom>
          <a:solidFill>
            <a:srgbClr val="255F91"/>
          </a:solidFill>
        </p:spPr>
        <p:txBody>
          <a:bodyPr wrap="square" rtlCol="0">
            <a:spAutoFit/>
          </a:bodyPr>
          <a:lstStyle/>
          <a:p>
            <a:pPr algn="ctr"/>
            <a:r>
              <a:rPr 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Discussion</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0" name="TextBox 9"/>
          <p:cNvSpPr txBox="1"/>
          <p:nvPr/>
        </p:nvSpPr>
        <p:spPr>
          <a:xfrm>
            <a:off x="7981245" y="1516697"/>
            <a:ext cx="1625600" cy="400110"/>
          </a:xfrm>
          <a:prstGeom prst="rect">
            <a:avLst/>
          </a:prstGeom>
          <a:solidFill>
            <a:srgbClr val="255F91"/>
          </a:solidFill>
        </p:spPr>
        <p:txBody>
          <a:bodyPr wrap="square" rtlCol="0">
            <a:spAutoFit/>
          </a:bodyPr>
          <a:lstStyle/>
          <a:p>
            <a:pPr algn="ctr"/>
            <a:r>
              <a:rPr lang="en-US" sz="2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Recomm</a:t>
            </a:r>
            <a:r>
              <a:rPr 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3" name="TextBox 12"/>
          <p:cNvSpPr txBox="1"/>
          <p:nvPr/>
        </p:nvSpPr>
        <p:spPr>
          <a:xfrm>
            <a:off x="688622" y="2519351"/>
            <a:ext cx="1625600" cy="707886"/>
          </a:xfrm>
          <a:prstGeom prst="rect">
            <a:avLst/>
          </a:prstGeom>
          <a:solidFill>
            <a:srgbClr val="CE1126"/>
          </a:solidFill>
        </p:spPr>
        <p:txBody>
          <a:bodyPr wrap="square" rtlCol="0">
            <a:spAutoFit/>
          </a:bodyPr>
          <a:lstStyle/>
          <a:p>
            <a:pPr algn="ct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is this study?</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4" name="TextBox 13"/>
          <p:cNvSpPr txBox="1"/>
          <p:nvPr/>
        </p:nvSpPr>
        <p:spPr>
          <a:xfrm>
            <a:off x="9804401" y="1516697"/>
            <a:ext cx="1625600" cy="400110"/>
          </a:xfrm>
          <a:prstGeom prst="rect">
            <a:avLst/>
          </a:prstGeom>
          <a:solidFill>
            <a:srgbClr val="255F91"/>
          </a:solidFill>
        </p:spPr>
        <p:txBody>
          <a:bodyPr wrap="square" rtlCol="0">
            <a:spAutoFit/>
          </a:bodyPr>
          <a:lstStyle/>
          <a:p>
            <a:pPr algn="ctr"/>
            <a:r>
              <a:rPr 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Conclusion</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extBox 14"/>
          <p:cNvSpPr txBox="1"/>
          <p:nvPr/>
        </p:nvSpPr>
        <p:spPr>
          <a:xfrm>
            <a:off x="2511777" y="2519351"/>
            <a:ext cx="1625600" cy="707886"/>
          </a:xfrm>
          <a:prstGeom prst="rect">
            <a:avLst/>
          </a:prstGeom>
          <a:solidFill>
            <a:srgbClr val="CE1126"/>
          </a:solidFill>
        </p:spPr>
        <p:txBody>
          <a:bodyPr wrap="square" rtlCol="0">
            <a:spAutoFit/>
          </a:bodyPr>
          <a:lstStyle/>
          <a:p>
            <a:pPr algn="ct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did you do?</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6" name="TextBox 15"/>
          <p:cNvSpPr txBox="1"/>
          <p:nvPr/>
        </p:nvSpPr>
        <p:spPr>
          <a:xfrm>
            <a:off x="4334933" y="2519351"/>
            <a:ext cx="1625600" cy="707886"/>
          </a:xfrm>
          <a:prstGeom prst="rect">
            <a:avLst/>
          </a:prstGeom>
          <a:solidFill>
            <a:srgbClr val="CE1126"/>
          </a:solidFill>
        </p:spPr>
        <p:txBody>
          <a:bodyPr wrap="square" rtlCol="0">
            <a:spAutoFit/>
          </a:bodyPr>
          <a:lstStyle/>
          <a:p>
            <a:pPr algn="ct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did you find?</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7" name="TextBox 16"/>
          <p:cNvSpPr txBox="1"/>
          <p:nvPr/>
        </p:nvSpPr>
        <p:spPr>
          <a:xfrm>
            <a:off x="6158089" y="2519351"/>
            <a:ext cx="1625600" cy="707886"/>
          </a:xfrm>
          <a:prstGeom prst="rect">
            <a:avLst/>
          </a:prstGeom>
          <a:solidFill>
            <a:srgbClr val="CE1126"/>
          </a:solidFill>
        </p:spPr>
        <p:txBody>
          <a:bodyPr wrap="square" rtlCol="0">
            <a:spAutoFit/>
          </a:bodyPr>
          <a:lstStyle/>
          <a:p>
            <a:pPr algn="ct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does it mean?</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8" name="TextBox 17"/>
          <p:cNvSpPr txBox="1"/>
          <p:nvPr/>
        </p:nvSpPr>
        <p:spPr>
          <a:xfrm>
            <a:off x="7981245" y="2519351"/>
            <a:ext cx="1625600" cy="707886"/>
          </a:xfrm>
          <a:prstGeom prst="rect">
            <a:avLst/>
          </a:prstGeom>
          <a:solidFill>
            <a:srgbClr val="CE1126"/>
          </a:solidFill>
        </p:spPr>
        <p:txBody>
          <a:bodyPr wrap="square" rtlCol="0">
            <a:spAutoFit/>
          </a:bodyPr>
          <a:lstStyle/>
          <a:p>
            <a:pPr algn="ct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should be done?</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9" name="TextBox 18"/>
          <p:cNvSpPr txBox="1"/>
          <p:nvPr/>
        </p:nvSpPr>
        <p:spPr>
          <a:xfrm>
            <a:off x="9804401" y="2519351"/>
            <a:ext cx="1625600" cy="707886"/>
          </a:xfrm>
          <a:prstGeom prst="rect">
            <a:avLst/>
          </a:prstGeom>
          <a:solidFill>
            <a:srgbClr val="CE1126"/>
          </a:solidFill>
        </p:spPr>
        <p:txBody>
          <a:bodyPr wrap="square" rtlCol="0">
            <a:spAutoFit/>
          </a:bodyPr>
          <a:lstStyle/>
          <a:p>
            <a:pPr algn="ct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Why is this important?</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22" name="Straight Connector 21"/>
          <p:cNvCxnSpPr/>
          <p:nvPr/>
        </p:nvCxnSpPr>
        <p:spPr>
          <a:xfrm flipH="1" flipV="1">
            <a:off x="1495474" y="2019803"/>
            <a:ext cx="5947" cy="396551"/>
          </a:xfrm>
          <a:prstGeom prst="line">
            <a:avLst/>
          </a:prstGeom>
          <a:ln w="31750"/>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flipV="1">
            <a:off x="3318630" y="2019803"/>
            <a:ext cx="5947" cy="396551"/>
          </a:xfrm>
          <a:prstGeom prst="line">
            <a:avLst/>
          </a:prstGeom>
          <a:ln w="31750"/>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flipH="1" flipV="1">
            <a:off x="5141786" y="2019803"/>
            <a:ext cx="5947" cy="396551"/>
          </a:xfrm>
          <a:prstGeom prst="line">
            <a:avLst/>
          </a:prstGeom>
          <a:ln w="31750"/>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H="1" flipV="1">
            <a:off x="6964942" y="2019803"/>
            <a:ext cx="5947" cy="396551"/>
          </a:xfrm>
          <a:prstGeom prst="line">
            <a:avLst/>
          </a:prstGeom>
          <a:ln w="31750"/>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H="1" flipV="1">
            <a:off x="8788098" y="2019803"/>
            <a:ext cx="5947" cy="396551"/>
          </a:xfrm>
          <a:prstGeom prst="line">
            <a:avLst/>
          </a:prstGeom>
          <a:ln w="31750"/>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H="1" flipV="1">
            <a:off x="10611353" y="2019802"/>
            <a:ext cx="5947" cy="396551"/>
          </a:xfrm>
          <a:prstGeom prst="line">
            <a:avLst/>
          </a:prstGeom>
          <a:ln w="31750"/>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2338122" y="4009076"/>
            <a:ext cx="1625600" cy="400110"/>
          </a:xfrm>
          <a:prstGeom prst="rect">
            <a:avLst/>
          </a:prstGeom>
          <a:solidFill>
            <a:srgbClr val="255F91"/>
          </a:solidFill>
        </p:spPr>
        <p:txBody>
          <a:bodyPr wrap="square" rtlCol="0">
            <a:spAutoFit/>
          </a:bodyPr>
          <a:lstStyle/>
          <a:p>
            <a:pPr algn="ctr"/>
            <a:r>
              <a:rPr 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Intro</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3" name="TextBox 22"/>
          <p:cNvSpPr txBox="1"/>
          <p:nvPr/>
        </p:nvSpPr>
        <p:spPr>
          <a:xfrm>
            <a:off x="2338123" y="5011730"/>
            <a:ext cx="1625600" cy="707886"/>
          </a:xfrm>
          <a:prstGeom prst="rect">
            <a:avLst/>
          </a:prstGeom>
          <a:solidFill>
            <a:srgbClr val="CE1126"/>
          </a:solidFill>
        </p:spPr>
        <p:txBody>
          <a:bodyPr wrap="square" rtlCol="0">
            <a:spAutoFit/>
          </a:bodyPr>
          <a:lstStyle/>
          <a:p>
            <a:pPr algn="ct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is this project?</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24" name="Straight Connector 23"/>
          <p:cNvCxnSpPr/>
          <p:nvPr/>
        </p:nvCxnSpPr>
        <p:spPr>
          <a:xfrm flipH="1" flipV="1">
            <a:off x="3144975" y="4512182"/>
            <a:ext cx="5947" cy="396551"/>
          </a:xfrm>
          <a:prstGeom prst="line">
            <a:avLst/>
          </a:prstGeom>
          <a:ln w="31750"/>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4161278" y="4009076"/>
            <a:ext cx="1625600" cy="400110"/>
          </a:xfrm>
          <a:prstGeom prst="rect">
            <a:avLst/>
          </a:prstGeom>
          <a:solidFill>
            <a:srgbClr val="255F91"/>
          </a:solidFill>
        </p:spPr>
        <p:txBody>
          <a:bodyPr wrap="square" rtlCol="0">
            <a:spAutoFit/>
          </a:bodyPr>
          <a:lstStyle/>
          <a:p>
            <a:pPr algn="ctr"/>
            <a:r>
              <a:rPr 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Activities</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1" name="TextBox 30"/>
          <p:cNvSpPr txBox="1"/>
          <p:nvPr/>
        </p:nvSpPr>
        <p:spPr>
          <a:xfrm>
            <a:off x="4161278" y="5011730"/>
            <a:ext cx="1625600" cy="707886"/>
          </a:xfrm>
          <a:prstGeom prst="rect">
            <a:avLst/>
          </a:prstGeom>
          <a:solidFill>
            <a:srgbClr val="CE1126"/>
          </a:solidFill>
        </p:spPr>
        <p:txBody>
          <a:bodyPr wrap="square" rtlCol="0">
            <a:spAutoFit/>
          </a:bodyPr>
          <a:lstStyle/>
          <a:p>
            <a:pPr algn="ct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did you do?</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32" name="Straight Connector 31"/>
          <p:cNvCxnSpPr/>
          <p:nvPr/>
        </p:nvCxnSpPr>
        <p:spPr>
          <a:xfrm flipH="1" flipV="1">
            <a:off x="4968131" y="4512182"/>
            <a:ext cx="5947" cy="396551"/>
          </a:xfrm>
          <a:prstGeom prst="line">
            <a:avLst/>
          </a:prstGeom>
          <a:ln w="31750"/>
        </p:spPr>
        <p:style>
          <a:lnRef idx="1">
            <a:schemeClr val="dk1"/>
          </a:lnRef>
          <a:fillRef idx="0">
            <a:schemeClr val="dk1"/>
          </a:fillRef>
          <a:effectRef idx="0">
            <a:schemeClr val="dk1"/>
          </a:effectRef>
          <a:fontRef idx="minor">
            <a:schemeClr val="tx1"/>
          </a:fontRef>
        </p:style>
      </p:cxnSp>
      <p:sp>
        <p:nvSpPr>
          <p:cNvPr id="33" name="TextBox 32"/>
          <p:cNvSpPr txBox="1"/>
          <p:nvPr/>
        </p:nvSpPr>
        <p:spPr>
          <a:xfrm>
            <a:off x="5984433" y="4009076"/>
            <a:ext cx="1625600" cy="400110"/>
          </a:xfrm>
          <a:prstGeom prst="rect">
            <a:avLst/>
          </a:prstGeom>
          <a:solidFill>
            <a:srgbClr val="255F91"/>
          </a:solidFill>
        </p:spPr>
        <p:txBody>
          <a:bodyPr wrap="square" rtlCol="0">
            <a:spAutoFit/>
          </a:bodyPr>
          <a:lstStyle/>
          <a:p>
            <a:pPr algn="ctr"/>
            <a:r>
              <a:rPr 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Expenses</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4" name="TextBox 33"/>
          <p:cNvSpPr txBox="1"/>
          <p:nvPr/>
        </p:nvSpPr>
        <p:spPr>
          <a:xfrm>
            <a:off x="5984433" y="5011730"/>
            <a:ext cx="1625600" cy="707886"/>
          </a:xfrm>
          <a:prstGeom prst="rect">
            <a:avLst/>
          </a:prstGeom>
          <a:solidFill>
            <a:srgbClr val="CE1126"/>
          </a:solidFill>
        </p:spPr>
        <p:txBody>
          <a:bodyPr wrap="square" rtlCol="0">
            <a:spAutoFit/>
          </a:bodyPr>
          <a:lstStyle/>
          <a:p>
            <a:pPr algn="ct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is the cost?</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35" name="Straight Connector 34"/>
          <p:cNvCxnSpPr/>
          <p:nvPr/>
        </p:nvCxnSpPr>
        <p:spPr>
          <a:xfrm flipH="1" flipV="1">
            <a:off x="6791286" y="4512182"/>
            <a:ext cx="5947" cy="396551"/>
          </a:xfrm>
          <a:prstGeom prst="line">
            <a:avLst/>
          </a:prstGeom>
          <a:ln w="31750"/>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7801641" y="4009076"/>
            <a:ext cx="1625600" cy="400110"/>
          </a:xfrm>
          <a:prstGeom prst="rect">
            <a:avLst/>
          </a:prstGeom>
          <a:solidFill>
            <a:srgbClr val="255F91"/>
          </a:solidFill>
        </p:spPr>
        <p:txBody>
          <a:bodyPr wrap="square" rtlCol="0">
            <a:spAutoFit/>
          </a:bodyPr>
          <a:lstStyle/>
          <a:p>
            <a:pPr algn="ctr"/>
            <a:r>
              <a:rPr lang="en-US"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Conclusion</a:t>
            </a:r>
            <a:endParaRPr lang="en-US" sz="2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7" name="TextBox 36"/>
          <p:cNvSpPr txBox="1"/>
          <p:nvPr/>
        </p:nvSpPr>
        <p:spPr>
          <a:xfrm>
            <a:off x="7801641" y="5011730"/>
            <a:ext cx="1625600" cy="707886"/>
          </a:xfrm>
          <a:prstGeom prst="rect">
            <a:avLst/>
          </a:prstGeom>
          <a:solidFill>
            <a:srgbClr val="CE1126"/>
          </a:solidFill>
        </p:spPr>
        <p:txBody>
          <a:bodyPr wrap="square" rtlCol="0">
            <a:spAutoFit/>
          </a:bodyPr>
          <a:lstStyle/>
          <a:p>
            <a:pPr algn="ctr"/>
            <a:r>
              <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will occur next?</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cxnSp>
        <p:nvCxnSpPr>
          <p:cNvPr id="38" name="Straight Connector 37"/>
          <p:cNvCxnSpPr/>
          <p:nvPr/>
        </p:nvCxnSpPr>
        <p:spPr>
          <a:xfrm flipH="1" flipV="1">
            <a:off x="8608593" y="4512181"/>
            <a:ext cx="5947" cy="396551"/>
          </a:xfrm>
          <a:prstGeom prst="line">
            <a:avLst/>
          </a:prstGeom>
          <a:ln w="317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238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0-#ppt_w/2"/>
                                          </p:val>
                                        </p:tav>
                                        <p:tav tm="100000">
                                          <p:val>
                                            <p:strVal val="#ppt_x"/>
                                          </p:val>
                                        </p:tav>
                                      </p:tavLst>
                                    </p:anim>
                                    <p:anim calcmode="lin" valueType="num">
                                      <p:cBhvr additive="base">
                                        <p:cTn id="16"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0-#ppt_w/2"/>
                                          </p:val>
                                        </p:tav>
                                        <p:tav tm="100000">
                                          <p:val>
                                            <p:strVal val="#ppt_x"/>
                                          </p:val>
                                        </p:tav>
                                      </p:tavLst>
                                    </p:anim>
                                    <p:anim calcmode="lin" valueType="num">
                                      <p:cBhvr additive="base">
                                        <p:cTn id="22" dur="500" fill="hold"/>
                                        <p:tgtEl>
                                          <p:spTgt spid="5"/>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0-#ppt_w/2"/>
                                          </p:val>
                                        </p:tav>
                                        <p:tav tm="100000">
                                          <p:val>
                                            <p:strVal val="#ppt_x"/>
                                          </p:val>
                                        </p:tav>
                                      </p:tavLst>
                                    </p:anim>
                                    <p:anim calcmode="lin" valueType="num">
                                      <p:cBhvr additive="base">
                                        <p:cTn id="26" dur="500" fill="hold"/>
                                        <p:tgtEl>
                                          <p:spTgt spid="15"/>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0-#ppt_w/2"/>
                                          </p:val>
                                        </p:tav>
                                        <p:tav tm="100000">
                                          <p:val>
                                            <p:strVal val="#ppt_x"/>
                                          </p:val>
                                        </p:tav>
                                      </p:tavLst>
                                    </p:anim>
                                    <p:anim calcmode="lin" valueType="num">
                                      <p:cBhvr additive="base">
                                        <p:cTn id="30"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0-#ppt_w/2"/>
                                          </p:val>
                                        </p:tav>
                                        <p:tav tm="100000">
                                          <p:val>
                                            <p:strVal val="#ppt_x"/>
                                          </p:val>
                                        </p:tav>
                                      </p:tavLst>
                                    </p:anim>
                                    <p:anim calcmode="lin" valueType="num">
                                      <p:cBhvr additive="base">
                                        <p:cTn id="36" dur="500" fill="hold"/>
                                        <p:tgtEl>
                                          <p:spTgt spid="6"/>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0-#ppt_w/2"/>
                                          </p:val>
                                        </p:tav>
                                        <p:tav tm="100000">
                                          <p:val>
                                            <p:strVal val="#ppt_x"/>
                                          </p:val>
                                        </p:tav>
                                      </p:tavLst>
                                    </p:anim>
                                    <p:anim calcmode="lin" valueType="num">
                                      <p:cBhvr additive="base">
                                        <p:cTn id="40" dur="500" fill="hold"/>
                                        <p:tgtEl>
                                          <p:spTgt spid="16"/>
                                        </p:tgtEl>
                                        <p:attrNameLst>
                                          <p:attrName>ppt_y</p:attrName>
                                        </p:attrNameLst>
                                      </p:cBhvr>
                                      <p:tavLst>
                                        <p:tav tm="0">
                                          <p:val>
                                            <p:strVal val="#ppt_y"/>
                                          </p:val>
                                        </p:tav>
                                        <p:tav tm="100000">
                                          <p:val>
                                            <p:strVal val="#ppt_y"/>
                                          </p:val>
                                        </p:tav>
                                      </p:tavLst>
                                    </p:anim>
                                  </p:childTnLst>
                                </p:cTn>
                              </p:par>
                              <p:par>
                                <p:cTn id="41" presetID="2" presetClass="entr" presetSubtype="8"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0-#ppt_w/2"/>
                                          </p:val>
                                        </p:tav>
                                        <p:tav tm="100000">
                                          <p:val>
                                            <p:strVal val="#ppt_x"/>
                                          </p:val>
                                        </p:tav>
                                      </p:tavLst>
                                    </p:anim>
                                    <p:anim calcmode="lin" valueType="num">
                                      <p:cBhvr additive="base">
                                        <p:cTn id="44"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0-#ppt_w/2"/>
                                          </p:val>
                                        </p:tav>
                                        <p:tav tm="100000">
                                          <p:val>
                                            <p:strVal val="#ppt_x"/>
                                          </p:val>
                                        </p:tav>
                                      </p:tavLst>
                                    </p:anim>
                                    <p:anim calcmode="lin" valueType="num">
                                      <p:cBhvr additive="base">
                                        <p:cTn id="50" dur="500" fill="hold"/>
                                        <p:tgtEl>
                                          <p:spTgt spid="7"/>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fill="hold"/>
                                        <p:tgtEl>
                                          <p:spTgt spid="17"/>
                                        </p:tgtEl>
                                        <p:attrNameLst>
                                          <p:attrName>ppt_x</p:attrName>
                                        </p:attrNameLst>
                                      </p:cBhvr>
                                      <p:tavLst>
                                        <p:tav tm="0">
                                          <p:val>
                                            <p:strVal val="0-#ppt_w/2"/>
                                          </p:val>
                                        </p:tav>
                                        <p:tav tm="100000">
                                          <p:val>
                                            <p:strVal val="#ppt_x"/>
                                          </p:val>
                                        </p:tav>
                                      </p:tavLst>
                                    </p:anim>
                                    <p:anim calcmode="lin" valueType="num">
                                      <p:cBhvr additive="base">
                                        <p:cTn id="54" dur="500" fill="hold"/>
                                        <p:tgtEl>
                                          <p:spTgt spid="17"/>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0-#ppt_w/2"/>
                                          </p:val>
                                        </p:tav>
                                        <p:tav tm="100000">
                                          <p:val>
                                            <p:strVal val="#ppt_x"/>
                                          </p:val>
                                        </p:tav>
                                      </p:tavLst>
                                    </p:anim>
                                    <p:anim calcmode="lin" valueType="num">
                                      <p:cBhvr additive="base">
                                        <p:cTn id="58"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additive="base">
                                        <p:cTn id="63" dur="500" fill="hold"/>
                                        <p:tgtEl>
                                          <p:spTgt spid="10"/>
                                        </p:tgtEl>
                                        <p:attrNameLst>
                                          <p:attrName>ppt_x</p:attrName>
                                        </p:attrNameLst>
                                      </p:cBhvr>
                                      <p:tavLst>
                                        <p:tav tm="0">
                                          <p:val>
                                            <p:strVal val="0-#ppt_w/2"/>
                                          </p:val>
                                        </p:tav>
                                        <p:tav tm="100000">
                                          <p:val>
                                            <p:strVal val="#ppt_x"/>
                                          </p:val>
                                        </p:tav>
                                      </p:tavLst>
                                    </p:anim>
                                    <p:anim calcmode="lin" valueType="num">
                                      <p:cBhvr additive="base">
                                        <p:cTn id="64" dur="500" fill="hold"/>
                                        <p:tgtEl>
                                          <p:spTgt spid="10"/>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0-#ppt_w/2"/>
                                          </p:val>
                                        </p:tav>
                                        <p:tav tm="100000">
                                          <p:val>
                                            <p:strVal val="#ppt_x"/>
                                          </p:val>
                                        </p:tav>
                                      </p:tavLst>
                                    </p:anim>
                                    <p:anim calcmode="lin" valueType="num">
                                      <p:cBhvr additive="base">
                                        <p:cTn id="68" dur="500" fill="hold"/>
                                        <p:tgtEl>
                                          <p:spTgt spid="18"/>
                                        </p:tgtEl>
                                        <p:attrNameLst>
                                          <p:attrName>ppt_y</p:attrName>
                                        </p:attrNameLst>
                                      </p:cBhvr>
                                      <p:tavLst>
                                        <p:tav tm="0">
                                          <p:val>
                                            <p:strVal val="#ppt_y"/>
                                          </p:val>
                                        </p:tav>
                                        <p:tav tm="100000">
                                          <p:val>
                                            <p:strVal val="#ppt_y"/>
                                          </p:val>
                                        </p:tav>
                                      </p:tavLst>
                                    </p:anim>
                                  </p:childTnLst>
                                </p:cTn>
                              </p:par>
                              <p:par>
                                <p:cTn id="69" presetID="2" presetClass="entr" presetSubtype="8" fill="hold" nodeType="with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500" fill="hold"/>
                                        <p:tgtEl>
                                          <p:spTgt spid="29"/>
                                        </p:tgtEl>
                                        <p:attrNameLst>
                                          <p:attrName>ppt_x</p:attrName>
                                        </p:attrNameLst>
                                      </p:cBhvr>
                                      <p:tavLst>
                                        <p:tav tm="0">
                                          <p:val>
                                            <p:strVal val="0-#ppt_w/2"/>
                                          </p:val>
                                        </p:tav>
                                        <p:tav tm="100000">
                                          <p:val>
                                            <p:strVal val="#ppt_x"/>
                                          </p:val>
                                        </p:tav>
                                      </p:tavLst>
                                    </p:anim>
                                    <p:anim calcmode="lin" valueType="num">
                                      <p:cBhvr additive="base">
                                        <p:cTn id="72"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 calcmode="lin" valueType="num">
                                      <p:cBhvr additive="base">
                                        <p:cTn id="77" dur="500" fill="hold"/>
                                        <p:tgtEl>
                                          <p:spTgt spid="14"/>
                                        </p:tgtEl>
                                        <p:attrNameLst>
                                          <p:attrName>ppt_x</p:attrName>
                                        </p:attrNameLst>
                                      </p:cBhvr>
                                      <p:tavLst>
                                        <p:tav tm="0">
                                          <p:val>
                                            <p:strVal val="0-#ppt_w/2"/>
                                          </p:val>
                                        </p:tav>
                                        <p:tav tm="100000">
                                          <p:val>
                                            <p:strVal val="#ppt_x"/>
                                          </p:val>
                                        </p:tav>
                                      </p:tavLst>
                                    </p:anim>
                                    <p:anim calcmode="lin" valueType="num">
                                      <p:cBhvr additive="base">
                                        <p:cTn id="78" dur="500" fill="hold"/>
                                        <p:tgtEl>
                                          <p:spTgt spid="14"/>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additive="base">
                                        <p:cTn id="81" dur="500" fill="hold"/>
                                        <p:tgtEl>
                                          <p:spTgt spid="19"/>
                                        </p:tgtEl>
                                        <p:attrNameLst>
                                          <p:attrName>ppt_x</p:attrName>
                                        </p:attrNameLst>
                                      </p:cBhvr>
                                      <p:tavLst>
                                        <p:tav tm="0">
                                          <p:val>
                                            <p:strVal val="0-#ppt_w/2"/>
                                          </p:val>
                                        </p:tav>
                                        <p:tav tm="100000">
                                          <p:val>
                                            <p:strVal val="#ppt_x"/>
                                          </p:val>
                                        </p:tav>
                                      </p:tavLst>
                                    </p:anim>
                                    <p:anim calcmode="lin" valueType="num">
                                      <p:cBhvr additive="base">
                                        <p:cTn id="82" dur="500" fill="hold"/>
                                        <p:tgtEl>
                                          <p:spTgt spid="19"/>
                                        </p:tgtEl>
                                        <p:attrNameLst>
                                          <p:attrName>ppt_y</p:attrName>
                                        </p:attrNameLst>
                                      </p:cBhvr>
                                      <p:tavLst>
                                        <p:tav tm="0">
                                          <p:val>
                                            <p:strVal val="#ppt_y"/>
                                          </p:val>
                                        </p:tav>
                                        <p:tav tm="100000">
                                          <p:val>
                                            <p:strVal val="#ppt_y"/>
                                          </p:val>
                                        </p:tav>
                                      </p:tavLst>
                                    </p:anim>
                                  </p:childTnLst>
                                </p:cTn>
                              </p:par>
                              <p:par>
                                <p:cTn id="83" presetID="2" presetClass="entr" presetSubtype="8" fill="hold"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additive="base">
                                        <p:cTn id="85" dur="500" fill="hold"/>
                                        <p:tgtEl>
                                          <p:spTgt spid="30"/>
                                        </p:tgtEl>
                                        <p:attrNameLst>
                                          <p:attrName>ppt_x</p:attrName>
                                        </p:attrNameLst>
                                      </p:cBhvr>
                                      <p:tavLst>
                                        <p:tav tm="0">
                                          <p:val>
                                            <p:strVal val="0-#ppt_w/2"/>
                                          </p:val>
                                        </p:tav>
                                        <p:tav tm="100000">
                                          <p:val>
                                            <p:strVal val="#ppt_x"/>
                                          </p:val>
                                        </p:tav>
                                      </p:tavLst>
                                    </p:anim>
                                    <p:anim calcmode="lin" valueType="num">
                                      <p:cBhvr additive="base">
                                        <p:cTn id="86"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0-#ppt_w/2"/>
                                          </p:val>
                                        </p:tav>
                                        <p:tav tm="100000">
                                          <p:val>
                                            <p:strVal val="#ppt_x"/>
                                          </p:val>
                                        </p:tav>
                                      </p:tavLst>
                                    </p:anim>
                                    <p:anim calcmode="lin" valueType="num">
                                      <p:cBhvr additive="base">
                                        <p:cTn id="92" dur="500" fill="hold"/>
                                        <p:tgtEl>
                                          <p:spTgt spid="21"/>
                                        </p:tgtEl>
                                        <p:attrNameLst>
                                          <p:attrName>ppt_y</p:attrName>
                                        </p:attrNameLst>
                                      </p:cBhvr>
                                      <p:tavLst>
                                        <p:tav tm="0">
                                          <p:val>
                                            <p:strVal val="#ppt_y"/>
                                          </p:val>
                                        </p:tav>
                                        <p:tav tm="100000">
                                          <p:val>
                                            <p:strVal val="#ppt_y"/>
                                          </p:val>
                                        </p:tav>
                                      </p:tavLst>
                                    </p:anim>
                                  </p:childTnLst>
                                </p:cTn>
                              </p:par>
                              <p:par>
                                <p:cTn id="93" presetID="2" presetClass="entr" presetSubtype="8"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 calcmode="lin" valueType="num">
                                      <p:cBhvr additive="base">
                                        <p:cTn id="95" dur="500" fill="hold"/>
                                        <p:tgtEl>
                                          <p:spTgt spid="23"/>
                                        </p:tgtEl>
                                        <p:attrNameLst>
                                          <p:attrName>ppt_x</p:attrName>
                                        </p:attrNameLst>
                                      </p:cBhvr>
                                      <p:tavLst>
                                        <p:tav tm="0">
                                          <p:val>
                                            <p:strVal val="0-#ppt_w/2"/>
                                          </p:val>
                                        </p:tav>
                                        <p:tav tm="100000">
                                          <p:val>
                                            <p:strVal val="#ppt_x"/>
                                          </p:val>
                                        </p:tav>
                                      </p:tavLst>
                                    </p:anim>
                                    <p:anim calcmode="lin" valueType="num">
                                      <p:cBhvr additive="base">
                                        <p:cTn id="96" dur="500" fill="hold"/>
                                        <p:tgtEl>
                                          <p:spTgt spid="23"/>
                                        </p:tgtEl>
                                        <p:attrNameLst>
                                          <p:attrName>ppt_y</p:attrName>
                                        </p:attrNameLst>
                                      </p:cBhvr>
                                      <p:tavLst>
                                        <p:tav tm="0">
                                          <p:val>
                                            <p:strVal val="#ppt_y"/>
                                          </p:val>
                                        </p:tav>
                                        <p:tav tm="100000">
                                          <p:val>
                                            <p:strVal val="#ppt_y"/>
                                          </p:val>
                                        </p:tav>
                                      </p:tavLst>
                                    </p:anim>
                                  </p:childTnLst>
                                </p:cTn>
                              </p:par>
                              <p:par>
                                <p:cTn id="97" presetID="2" presetClass="entr" presetSubtype="8" fill="hold" nodeType="with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500" fill="hold"/>
                                        <p:tgtEl>
                                          <p:spTgt spid="24"/>
                                        </p:tgtEl>
                                        <p:attrNameLst>
                                          <p:attrName>ppt_x</p:attrName>
                                        </p:attrNameLst>
                                      </p:cBhvr>
                                      <p:tavLst>
                                        <p:tav tm="0">
                                          <p:val>
                                            <p:strVal val="0-#ppt_w/2"/>
                                          </p:val>
                                        </p:tav>
                                        <p:tav tm="100000">
                                          <p:val>
                                            <p:strVal val="#ppt_x"/>
                                          </p:val>
                                        </p:tav>
                                      </p:tavLst>
                                    </p:anim>
                                    <p:anim calcmode="lin" valueType="num">
                                      <p:cBhvr additive="base">
                                        <p:cTn id="100"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8" fill="hold" grpId="0" nodeType="click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additive="base">
                                        <p:cTn id="105" dur="500" fill="hold"/>
                                        <p:tgtEl>
                                          <p:spTgt spid="25"/>
                                        </p:tgtEl>
                                        <p:attrNameLst>
                                          <p:attrName>ppt_x</p:attrName>
                                        </p:attrNameLst>
                                      </p:cBhvr>
                                      <p:tavLst>
                                        <p:tav tm="0">
                                          <p:val>
                                            <p:strVal val="0-#ppt_w/2"/>
                                          </p:val>
                                        </p:tav>
                                        <p:tav tm="100000">
                                          <p:val>
                                            <p:strVal val="#ppt_x"/>
                                          </p:val>
                                        </p:tav>
                                      </p:tavLst>
                                    </p:anim>
                                    <p:anim calcmode="lin" valueType="num">
                                      <p:cBhvr additive="base">
                                        <p:cTn id="106" dur="500" fill="hold"/>
                                        <p:tgtEl>
                                          <p:spTgt spid="25"/>
                                        </p:tgtEl>
                                        <p:attrNameLst>
                                          <p:attrName>ppt_y</p:attrName>
                                        </p:attrNameLst>
                                      </p:cBhvr>
                                      <p:tavLst>
                                        <p:tav tm="0">
                                          <p:val>
                                            <p:strVal val="#ppt_y"/>
                                          </p:val>
                                        </p:tav>
                                        <p:tav tm="100000">
                                          <p:val>
                                            <p:strVal val="#ppt_y"/>
                                          </p:val>
                                        </p:tav>
                                      </p:tavLst>
                                    </p:anim>
                                  </p:childTnLst>
                                </p:cTn>
                              </p:par>
                              <p:par>
                                <p:cTn id="107" presetID="2" presetClass="entr" presetSubtype="8" fill="hold" grpId="0" nodeType="withEffect">
                                  <p:stCondLst>
                                    <p:cond delay="0"/>
                                  </p:stCondLst>
                                  <p:childTnLst>
                                    <p:set>
                                      <p:cBhvr>
                                        <p:cTn id="108" dur="1" fill="hold">
                                          <p:stCondLst>
                                            <p:cond delay="0"/>
                                          </p:stCondLst>
                                        </p:cTn>
                                        <p:tgtEl>
                                          <p:spTgt spid="31"/>
                                        </p:tgtEl>
                                        <p:attrNameLst>
                                          <p:attrName>style.visibility</p:attrName>
                                        </p:attrNameLst>
                                      </p:cBhvr>
                                      <p:to>
                                        <p:strVal val="visible"/>
                                      </p:to>
                                    </p:set>
                                    <p:anim calcmode="lin" valueType="num">
                                      <p:cBhvr additive="base">
                                        <p:cTn id="109" dur="500" fill="hold"/>
                                        <p:tgtEl>
                                          <p:spTgt spid="31"/>
                                        </p:tgtEl>
                                        <p:attrNameLst>
                                          <p:attrName>ppt_x</p:attrName>
                                        </p:attrNameLst>
                                      </p:cBhvr>
                                      <p:tavLst>
                                        <p:tav tm="0">
                                          <p:val>
                                            <p:strVal val="0-#ppt_w/2"/>
                                          </p:val>
                                        </p:tav>
                                        <p:tav tm="100000">
                                          <p:val>
                                            <p:strVal val="#ppt_x"/>
                                          </p:val>
                                        </p:tav>
                                      </p:tavLst>
                                    </p:anim>
                                    <p:anim calcmode="lin" valueType="num">
                                      <p:cBhvr additive="base">
                                        <p:cTn id="110" dur="500" fill="hold"/>
                                        <p:tgtEl>
                                          <p:spTgt spid="31"/>
                                        </p:tgtEl>
                                        <p:attrNameLst>
                                          <p:attrName>ppt_y</p:attrName>
                                        </p:attrNameLst>
                                      </p:cBhvr>
                                      <p:tavLst>
                                        <p:tav tm="0">
                                          <p:val>
                                            <p:strVal val="#ppt_y"/>
                                          </p:val>
                                        </p:tav>
                                        <p:tav tm="100000">
                                          <p:val>
                                            <p:strVal val="#ppt_y"/>
                                          </p:val>
                                        </p:tav>
                                      </p:tavLst>
                                    </p:anim>
                                  </p:childTnLst>
                                </p:cTn>
                              </p:par>
                              <p:par>
                                <p:cTn id="111" presetID="2" presetClass="entr" presetSubtype="8" fill="hold" nodeType="withEffect">
                                  <p:stCondLst>
                                    <p:cond delay="0"/>
                                  </p:stCondLst>
                                  <p:childTnLst>
                                    <p:set>
                                      <p:cBhvr>
                                        <p:cTn id="112" dur="1" fill="hold">
                                          <p:stCondLst>
                                            <p:cond delay="0"/>
                                          </p:stCondLst>
                                        </p:cTn>
                                        <p:tgtEl>
                                          <p:spTgt spid="32"/>
                                        </p:tgtEl>
                                        <p:attrNameLst>
                                          <p:attrName>style.visibility</p:attrName>
                                        </p:attrNameLst>
                                      </p:cBhvr>
                                      <p:to>
                                        <p:strVal val="visible"/>
                                      </p:to>
                                    </p:set>
                                    <p:anim calcmode="lin" valueType="num">
                                      <p:cBhvr additive="base">
                                        <p:cTn id="113" dur="500" fill="hold"/>
                                        <p:tgtEl>
                                          <p:spTgt spid="32"/>
                                        </p:tgtEl>
                                        <p:attrNameLst>
                                          <p:attrName>ppt_x</p:attrName>
                                        </p:attrNameLst>
                                      </p:cBhvr>
                                      <p:tavLst>
                                        <p:tav tm="0">
                                          <p:val>
                                            <p:strVal val="0-#ppt_w/2"/>
                                          </p:val>
                                        </p:tav>
                                        <p:tav tm="100000">
                                          <p:val>
                                            <p:strVal val="#ppt_x"/>
                                          </p:val>
                                        </p:tav>
                                      </p:tavLst>
                                    </p:anim>
                                    <p:anim calcmode="lin" valueType="num">
                                      <p:cBhvr additive="base">
                                        <p:cTn id="114"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8" fill="hold" grpId="0" nodeType="clickEffect">
                                  <p:stCondLst>
                                    <p:cond delay="0"/>
                                  </p:stCondLst>
                                  <p:childTnLst>
                                    <p:set>
                                      <p:cBhvr>
                                        <p:cTn id="118" dur="1" fill="hold">
                                          <p:stCondLst>
                                            <p:cond delay="0"/>
                                          </p:stCondLst>
                                        </p:cTn>
                                        <p:tgtEl>
                                          <p:spTgt spid="33"/>
                                        </p:tgtEl>
                                        <p:attrNameLst>
                                          <p:attrName>style.visibility</p:attrName>
                                        </p:attrNameLst>
                                      </p:cBhvr>
                                      <p:to>
                                        <p:strVal val="visible"/>
                                      </p:to>
                                    </p:set>
                                    <p:anim calcmode="lin" valueType="num">
                                      <p:cBhvr additive="base">
                                        <p:cTn id="119" dur="500" fill="hold"/>
                                        <p:tgtEl>
                                          <p:spTgt spid="33"/>
                                        </p:tgtEl>
                                        <p:attrNameLst>
                                          <p:attrName>ppt_x</p:attrName>
                                        </p:attrNameLst>
                                      </p:cBhvr>
                                      <p:tavLst>
                                        <p:tav tm="0">
                                          <p:val>
                                            <p:strVal val="0-#ppt_w/2"/>
                                          </p:val>
                                        </p:tav>
                                        <p:tav tm="100000">
                                          <p:val>
                                            <p:strVal val="#ppt_x"/>
                                          </p:val>
                                        </p:tav>
                                      </p:tavLst>
                                    </p:anim>
                                    <p:anim calcmode="lin" valueType="num">
                                      <p:cBhvr additive="base">
                                        <p:cTn id="120" dur="500" fill="hold"/>
                                        <p:tgtEl>
                                          <p:spTgt spid="33"/>
                                        </p:tgtEl>
                                        <p:attrNameLst>
                                          <p:attrName>ppt_y</p:attrName>
                                        </p:attrNameLst>
                                      </p:cBhvr>
                                      <p:tavLst>
                                        <p:tav tm="0">
                                          <p:val>
                                            <p:strVal val="#ppt_y"/>
                                          </p:val>
                                        </p:tav>
                                        <p:tav tm="100000">
                                          <p:val>
                                            <p:strVal val="#ppt_y"/>
                                          </p:val>
                                        </p:tav>
                                      </p:tavLst>
                                    </p:anim>
                                  </p:childTnLst>
                                </p:cTn>
                              </p:par>
                              <p:par>
                                <p:cTn id="121" presetID="2" presetClass="entr" presetSubtype="8" fill="hold" grpId="0" nodeType="withEffect">
                                  <p:stCondLst>
                                    <p:cond delay="0"/>
                                  </p:stCondLst>
                                  <p:childTnLst>
                                    <p:set>
                                      <p:cBhvr>
                                        <p:cTn id="122" dur="1" fill="hold">
                                          <p:stCondLst>
                                            <p:cond delay="0"/>
                                          </p:stCondLst>
                                        </p:cTn>
                                        <p:tgtEl>
                                          <p:spTgt spid="34"/>
                                        </p:tgtEl>
                                        <p:attrNameLst>
                                          <p:attrName>style.visibility</p:attrName>
                                        </p:attrNameLst>
                                      </p:cBhvr>
                                      <p:to>
                                        <p:strVal val="visible"/>
                                      </p:to>
                                    </p:set>
                                    <p:anim calcmode="lin" valueType="num">
                                      <p:cBhvr additive="base">
                                        <p:cTn id="123" dur="500" fill="hold"/>
                                        <p:tgtEl>
                                          <p:spTgt spid="34"/>
                                        </p:tgtEl>
                                        <p:attrNameLst>
                                          <p:attrName>ppt_x</p:attrName>
                                        </p:attrNameLst>
                                      </p:cBhvr>
                                      <p:tavLst>
                                        <p:tav tm="0">
                                          <p:val>
                                            <p:strVal val="0-#ppt_w/2"/>
                                          </p:val>
                                        </p:tav>
                                        <p:tav tm="100000">
                                          <p:val>
                                            <p:strVal val="#ppt_x"/>
                                          </p:val>
                                        </p:tav>
                                      </p:tavLst>
                                    </p:anim>
                                    <p:anim calcmode="lin" valueType="num">
                                      <p:cBhvr additive="base">
                                        <p:cTn id="124" dur="500" fill="hold"/>
                                        <p:tgtEl>
                                          <p:spTgt spid="34"/>
                                        </p:tgtEl>
                                        <p:attrNameLst>
                                          <p:attrName>ppt_y</p:attrName>
                                        </p:attrNameLst>
                                      </p:cBhvr>
                                      <p:tavLst>
                                        <p:tav tm="0">
                                          <p:val>
                                            <p:strVal val="#ppt_y"/>
                                          </p:val>
                                        </p:tav>
                                        <p:tav tm="100000">
                                          <p:val>
                                            <p:strVal val="#ppt_y"/>
                                          </p:val>
                                        </p:tav>
                                      </p:tavLst>
                                    </p:anim>
                                  </p:childTnLst>
                                </p:cTn>
                              </p:par>
                              <p:par>
                                <p:cTn id="125" presetID="2" presetClass="entr" presetSubtype="8" fill="hold" nodeType="withEffect">
                                  <p:stCondLst>
                                    <p:cond delay="0"/>
                                  </p:stCondLst>
                                  <p:childTnLst>
                                    <p:set>
                                      <p:cBhvr>
                                        <p:cTn id="126" dur="1" fill="hold">
                                          <p:stCondLst>
                                            <p:cond delay="0"/>
                                          </p:stCondLst>
                                        </p:cTn>
                                        <p:tgtEl>
                                          <p:spTgt spid="35"/>
                                        </p:tgtEl>
                                        <p:attrNameLst>
                                          <p:attrName>style.visibility</p:attrName>
                                        </p:attrNameLst>
                                      </p:cBhvr>
                                      <p:to>
                                        <p:strVal val="visible"/>
                                      </p:to>
                                    </p:set>
                                    <p:anim calcmode="lin" valueType="num">
                                      <p:cBhvr additive="base">
                                        <p:cTn id="127" dur="500" fill="hold"/>
                                        <p:tgtEl>
                                          <p:spTgt spid="35"/>
                                        </p:tgtEl>
                                        <p:attrNameLst>
                                          <p:attrName>ppt_x</p:attrName>
                                        </p:attrNameLst>
                                      </p:cBhvr>
                                      <p:tavLst>
                                        <p:tav tm="0">
                                          <p:val>
                                            <p:strVal val="0-#ppt_w/2"/>
                                          </p:val>
                                        </p:tav>
                                        <p:tav tm="100000">
                                          <p:val>
                                            <p:strVal val="#ppt_x"/>
                                          </p:val>
                                        </p:tav>
                                      </p:tavLst>
                                    </p:anim>
                                    <p:anim calcmode="lin" valueType="num">
                                      <p:cBhvr additive="base">
                                        <p:cTn id="128"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8" fill="hold" grpId="0" nodeType="clickEffect">
                                  <p:stCondLst>
                                    <p:cond delay="0"/>
                                  </p:stCondLst>
                                  <p:childTnLst>
                                    <p:set>
                                      <p:cBhvr>
                                        <p:cTn id="132" dur="1" fill="hold">
                                          <p:stCondLst>
                                            <p:cond delay="0"/>
                                          </p:stCondLst>
                                        </p:cTn>
                                        <p:tgtEl>
                                          <p:spTgt spid="36"/>
                                        </p:tgtEl>
                                        <p:attrNameLst>
                                          <p:attrName>style.visibility</p:attrName>
                                        </p:attrNameLst>
                                      </p:cBhvr>
                                      <p:to>
                                        <p:strVal val="visible"/>
                                      </p:to>
                                    </p:set>
                                    <p:anim calcmode="lin" valueType="num">
                                      <p:cBhvr additive="base">
                                        <p:cTn id="133" dur="500" fill="hold"/>
                                        <p:tgtEl>
                                          <p:spTgt spid="36"/>
                                        </p:tgtEl>
                                        <p:attrNameLst>
                                          <p:attrName>ppt_x</p:attrName>
                                        </p:attrNameLst>
                                      </p:cBhvr>
                                      <p:tavLst>
                                        <p:tav tm="0">
                                          <p:val>
                                            <p:strVal val="0-#ppt_w/2"/>
                                          </p:val>
                                        </p:tav>
                                        <p:tav tm="100000">
                                          <p:val>
                                            <p:strVal val="#ppt_x"/>
                                          </p:val>
                                        </p:tav>
                                      </p:tavLst>
                                    </p:anim>
                                    <p:anim calcmode="lin" valueType="num">
                                      <p:cBhvr additive="base">
                                        <p:cTn id="134" dur="500" fill="hold"/>
                                        <p:tgtEl>
                                          <p:spTgt spid="36"/>
                                        </p:tgtEl>
                                        <p:attrNameLst>
                                          <p:attrName>ppt_y</p:attrName>
                                        </p:attrNameLst>
                                      </p:cBhvr>
                                      <p:tavLst>
                                        <p:tav tm="0">
                                          <p:val>
                                            <p:strVal val="#ppt_y"/>
                                          </p:val>
                                        </p:tav>
                                        <p:tav tm="100000">
                                          <p:val>
                                            <p:strVal val="#ppt_y"/>
                                          </p:val>
                                        </p:tav>
                                      </p:tavLst>
                                    </p:anim>
                                  </p:childTnLst>
                                </p:cTn>
                              </p:par>
                              <p:par>
                                <p:cTn id="135" presetID="2" presetClass="entr" presetSubtype="8" fill="hold" grpId="0" nodeType="withEffect">
                                  <p:stCondLst>
                                    <p:cond delay="0"/>
                                  </p:stCondLst>
                                  <p:childTnLst>
                                    <p:set>
                                      <p:cBhvr>
                                        <p:cTn id="136" dur="1" fill="hold">
                                          <p:stCondLst>
                                            <p:cond delay="0"/>
                                          </p:stCondLst>
                                        </p:cTn>
                                        <p:tgtEl>
                                          <p:spTgt spid="37"/>
                                        </p:tgtEl>
                                        <p:attrNameLst>
                                          <p:attrName>style.visibility</p:attrName>
                                        </p:attrNameLst>
                                      </p:cBhvr>
                                      <p:to>
                                        <p:strVal val="visible"/>
                                      </p:to>
                                    </p:set>
                                    <p:anim calcmode="lin" valueType="num">
                                      <p:cBhvr additive="base">
                                        <p:cTn id="137" dur="500" fill="hold"/>
                                        <p:tgtEl>
                                          <p:spTgt spid="37"/>
                                        </p:tgtEl>
                                        <p:attrNameLst>
                                          <p:attrName>ppt_x</p:attrName>
                                        </p:attrNameLst>
                                      </p:cBhvr>
                                      <p:tavLst>
                                        <p:tav tm="0">
                                          <p:val>
                                            <p:strVal val="0-#ppt_w/2"/>
                                          </p:val>
                                        </p:tav>
                                        <p:tav tm="100000">
                                          <p:val>
                                            <p:strVal val="#ppt_x"/>
                                          </p:val>
                                        </p:tav>
                                      </p:tavLst>
                                    </p:anim>
                                    <p:anim calcmode="lin" valueType="num">
                                      <p:cBhvr additive="base">
                                        <p:cTn id="138" dur="500" fill="hold"/>
                                        <p:tgtEl>
                                          <p:spTgt spid="37"/>
                                        </p:tgtEl>
                                        <p:attrNameLst>
                                          <p:attrName>ppt_y</p:attrName>
                                        </p:attrNameLst>
                                      </p:cBhvr>
                                      <p:tavLst>
                                        <p:tav tm="0">
                                          <p:val>
                                            <p:strVal val="#ppt_y"/>
                                          </p:val>
                                        </p:tav>
                                        <p:tav tm="100000">
                                          <p:val>
                                            <p:strVal val="#ppt_y"/>
                                          </p:val>
                                        </p:tav>
                                      </p:tavLst>
                                    </p:anim>
                                  </p:childTnLst>
                                </p:cTn>
                              </p:par>
                              <p:par>
                                <p:cTn id="139" presetID="2" presetClass="entr" presetSubtype="8" fill="hold" nodeType="withEffect">
                                  <p:stCondLst>
                                    <p:cond delay="0"/>
                                  </p:stCondLst>
                                  <p:childTnLst>
                                    <p:set>
                                      <p:cBhvr>
                                        <p:cTn id="140" dur="1" fill="hold">
                                          <p:stCondLst>
                                            <p:cond delay="0"/>
                                          </p:stCondLst>
                                        </p:cTn>
                                        <p:tgtEl>
                                          <p:spTgt spid="38"/>
                                        </p:tgtEl>
                                        <p:attrNameLst>
                                          <p:attrName>style.visibility</p:attrName>
                                        </p:attrNameLst>
                                      </p:cBhvr>
                                      <p:to>
                                        <p:strVal val="visible"/>
                                      </p:to>
                                    </p:set>
                                    <p:anim calcmode="lin" valueType="num">
                                      <p:cBhvr additive="base">
                                        <p:cTn id="141" dur="500" fill="hold"/>
                                        <p:tgtEl>
                                          <p:spTgt spid="38"/>
                                        </p:tgtEl>
                                        <p:attrNameLst>
                                          <p:attrName>ppt_x</p:attrName>
                                        </p:attrNameLst>
                                      </p:cBhvr>
                                      <p:tavLst>
                                        <p:tav tm="0">
                                          <p:val>
                                            <p:strVal val="0-#ppt_w/2"/>
                                          </p:val>
                                        </p:tav>
                                        <p:tav tm="100000">
                                          <p:val>
                                            <p:strVal val="#ppt_x"/>
                                          </p:val>
                                        </p:tav>
                                      </p:tavLst>
                                    </p:anim>
                                    <p:anim calcmode="lin" valueType="num">
                                      <p:cBhvr additive="base">
                                        <p:cTn id="142"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0" grpId="0" animBg="1"/>
      <p:bldP spid="13" grpId="0" animBg="1"/>
      <p:bldP spid="14" grpId="0" animBg="1"/>
      <p:bldP spid="15" grpId="0" animBg="1"/>
      <p:bldP spid="16" grpId="0" animBg="1"/>
      <p:bldP spid="17" grpId="0" animBg="1"/>
      <p:bldP spid="18" grpId="0" animBg="1"/>
      <p:bldP spid="19" grpId="0" animBg="1"/>
      <p:bldP spid="21" grpId="0" animBg="1"/>
      <p:bldP spid="23" grpId="0" animBg="1"/>
      <p:bldP spid="25" grpId="0" animBg="1"/>
      <p:bldP spid="31" grpId="0" animBg="1"/>
      <p:bldP spid="33" grpId="0" animBg="1"/>
      <p:bldP spid="34" grpId="0" animBg="1"/>
      <p:bldP spid="36" grpId="0" animBg="1"/>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 require careful planning</a:t>
            </a:r>
            <a:endParaRPr lang="en-US" dirty="0"/>
          </a:p>
        </p:txBody>
      </p:sp>
      <p:sp>
        <p:nvSpPr>
          <p:cNvPr id="4" name="Rounded Rectangle 3"/>
          <p:cNvSpPr/>
          <p:nvPr/>
        </p:nvSpPr>
        <p:spPr>
          <a:xfrm>
            <a:off x="2220261" y="1423891"/>
            <a:ext cx="1981200" cy="4191000"/>
          </a:xfrm>
          <a:prstGeom prst="roundRect">
            <a:avLst/>
          </a:prstGeom>
          <a:solidFill>
            <a:srgbClr val="255F9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ounded Rectangle 4"/>
          <p:cNvSpPr/>
          <p:nvPr/>
        </p:nvSpPr>
        <p:spPr>
          <a:xfrm>
            <a:off x="2448861" y="1804891"/>
            <a:ext cx="1524000" cy="533400"/>
          </a:xfrm>
          <a:prstGeom prst="roundRect">
            <a:avLst/>
          </a:prstGeom>
          <a:solidFill>
            <a:srgbClr val="CE1126"/>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6" name="TextBox 5"/>
          <p:cNvSpPr txBox="1"/>
          <p:nvPr/>
        </p:nvSpPr>
        <p:spPr>
          <a:xfrm>
            <a:off x="2525061" y="1881091"/>
            <a:ext cx="1371600" cy="381000"/>
          </a:xfrm>
          <a:prstGeom prst="rect">
            <a:avLst/>
          </a:prstGeom>
          <a:noFill/>
        </p:spPr>
        <p:txBody>
          <a:bodyPr wrap="square" rtlCol="0">
            <a:spAutoFit/>
          </a:bodyPr>
          <a:lstStyle/>
          <a:p>
            <a:pPr algn="ct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Who</a:t>
            </a:r>
            <a:r>
              <a:rPr lang="en-US" b="1" dirty="0" smtClean="0">
                <a:solidFill>
                  <a:schemeClr val="bg1"/>
                </a:solidFill>
                <a:latin typeface="Arial" pitchFamily="34" charset="0"/>
                <a:cs typeface="Arial" pitchFamily="34" charset="0"/>
              </a:rPr>
              <a:t>?</a:t>
            </a:r>
            <a:endParaRPr lang="en-US" b="1" dirty="0">
              <a:solidFill>
                <a:schemeClr val="bg1"/>
              </a:solidFill>
              <a:latin typeface="Arial" pitchFamily="34" charset="0"/>
              <a:cs typeface="Arial" pitchFamily="34" charset="0"/>
            </a:endParaRPr>
          </a:p>
        </p:txBody>
      </p:sp>
      <p:sp>
        <p:nvSpPr>
          <p:cNvPr id="7" name="Rounded Rectangle 6"/>
          <p:cNvSpPr/>
          <p:nvPr/>
        </p:nvSpPr>
        <p:spPr>
          <a:xfrm>
            <a:off x="2448861" y="2414491"/>
            <a:ext cx="1524000" cy="533400"/>
          </a:xfrm>
          <a:prstGeom prst="roundRect">
            <a:avLst/>
          </a:prstGeom>
          <a:solidFill>
            <a:srgbClr val="CE1126"/>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8" name="TextBox 7"/>
          <p:cNvSpPr txBox="1"/>
          <p:nvPr/>
        </p:nvSpPr>
        <p:spPr>
          <a:xfrm>
            <a:off x="2525061" y="2490691"/>
            <a:ext cx="1371600" cy="381000"/>
          </a:xfrm>
          <a:prstGeom prst="rect">
            <a:avLst/>
          </a:prstGeom>
          <a:noFill/>
        </p:spPr>
        <p:txBody>
          <a:bodyPr wrap="square" rtlCol="0">
            <a:spAutoFit/>
          </a:bodyPr>
          <a:lstStyle/>
          <a:p>
            <a:pPr algn="ct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What</a:t>
            </a:r>
            <a:r>
              <a:rPr lang="en-US" b="1" dirty="0">
                <a:solidFill>
                  <a:schemeClr val="bg1"/>
                </a:solidFill>
                <a:latin typeface="Arial" pitchFamily="34" charset="0"/>
                <a:cs typeface="Arial" pitchFamily="34" charset="0"/>
              </a:rPr>
              <a:t>?</a:t>
            </a:r>
          </a:p>
        </p:txBody>
      </p:sp>
      <p:sp>
        <p:nvSpPr>
          <p:cNvPr id="9" name="Rounded Rectangle 8"/>
          <p:cNvSpPr/>
          <p:nvPr/>
        </p:nvSpPr>
        <p:spPr>
          <a:xfrm>
            <a:off x="2448861" y="3024091"/>
            <a:ext cx="1524000" cy="533400"/>
          </a:xfrm>
          <a:prstGeom prst="roundRect">
            <a:avLst/>
          </a:prstGeom>
          <a:solidFill>
            <a:srgbClr val="CE1126"/>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0" name="TextBox 9"/>
          <p:cNvSpPr txBox="1"/>
          <p:nvPr/>
        </p:nvSpPr>
        <p:spPr>
          <a:xfrm>
            <a:off x="2525061" y="3100291"/>
            <a:ext cx="1371600" cy="381000"/>
          </a:xfrm>
          <a:prstGeom prst="rect">
            <a:avLst/>
          </a:prstGeom>
          <a:noFill/>
        </p:spPr>
        <p:txBody>
          <a:bodyPr wrap="square" rtlCol="0">
            <a:spAutoFit/>
          </a:bodyPr>
          <a:lstStyle/>
          <a:p>
            <a:pPr algn="ct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Where</a:t>
            </a:r>
            <a:r>
              <a:rPr lang="en-US" b="1" dirty="0">
                <a:solidFill>
                  <a:schemeClr val="bg1"/>
                </a:solidFill>
                <a:latin typeface="Arial" pitchFamily="34" charset="0"/>
                <a:cs typeface="Arial" pitchFamily="34" charset="0"/>
              </a:rPr>
              <a:t>?</a:t>
            </a:r>
          </a:p>
        </p:txBody>
      </p:sp>
      <p:sp>
        <p:nvSpPr>
          <p:cNvPr id="11" name="Rounded Rectangle 10"/>
          <p:cNvSpPr/>
          <p:nvPr/>
        </p:nvSpPr>
        <p:spPr>
          <a:xfrm>
            <a:off x="2448861" y="3633691"/>
            <a:ext cx="1524000" cy="533400"/>
          </a:xfrm>
          <a:prstGeom prst="roundRect">
            <a:avLst/>
          </a:prstGeom>
          <a:solidFill>
            <a:srgbClr val="CE1126"/>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2" name="TextBox 11"/>
          <p:cNvSpPr txBox="1"/>
          <p:nvPr/>
        </p:nvSpPr>
        <p:spPr>
          <a:xfrm>
            <a:off x="2525061" y="3709891"/>
            <a:ext cx="1371600" cy="381000"/>
          </a:xfrm>
          <a:prstGeom prst="rect">
            <a:avLst/>
          </a:prstGeom>
          <a:noFill/>
        </p:spPr>
        <p:txBody>
          <a:bodyPr wrap="square" rtlCol="0">
            <a:spAutoFit/>
          </a:bodyPr>
          <a:lstStyle/>
          <a:p>
            <a:pPr algn="ct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When</a:t>
            </a:r>
            <a:r>
              <a:rPr lang="en-US" b="1" dirty="0">
                <a:solidFill>
                  <a:schemeClr val="bg1"/>
                </a:solidFill>
                <a:latin typeface="Arial" pitchFamily="34" charset="0"/>
                <a:cs typeface="Arial" pitchFamily="34" charset="0"/>
              </a:rPr>
              <a:t>?</a:t>
            </a:r>
          </a:p>
        </p:txBody>
      </p:sp>
      <p:sp>
        <p:nvSpPr>
          <p:cNvPr id="13" name="Rounded Rectangle 12"/>
          <p:cNvSpPr/>
          <p:nvPr/>
        </p:nvSpPr>
        <p:spPr>
          <a:xfrm>
            <a:off x="2448861" y="4243291"/>
            <a:ext cx="1524000" cy="533400"/>
          </a:xfrm>
          <a:prstGeom prst="roundRect">
            <a:avLst/>
          </a:prstGeom>
          <a:solidFill>
            <a:srgbClr val="CE1126"/>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4" name="TextBox 13"/>
          <p:cNvSpPr txBox="1"/>
          <p:nvPr/>
        </p:nvSpPr>
        <p:spPr>
          <a:xfrm>
            <a:off x="2525061" y="4319491"/>
            <a:ext cx="1371600" cy="381000"/>
          </a:xfrm>
          <a:prstGeom prst="rect">
            <a:avLst/>
          </a:prstGeom>
          <a:noFill/>
        </p:spPr>
        <p:txBody>
          <a:bodyPr wrap="square" rtlCol="0">
            <a:spAutoFit/>
          </a:bodyPr>
          <a:lstStyle/>
          <a:p>
            <a:pPr algn="ct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Why</a:t>
            </a:r>
            <a:r>
              <a:rPr lang="en-US" b="1" dirty="0">
                <a:solidFill>
                  <a:schemeClr val="bg1"/>
                </a:solidFill>
                <a:latin typeface="Arial" pitchFamily="34" charset="0"/>
                <a:cs typeface="Arial" pitchFamily="34" charset="0"/>
              </a:rPr>
              <a:t>?</a:t>
            </a:r>
          </a:p>
        </p:txBody>
      </p:sp>
      <p:sp>
        <p:nvSpPr>
          <p:cNvPr id="15" name="Rounded Rectangle 14"/>
          <p:cNvSpPr/>
          <p:nvPr/>
        </p:nvSpPr>
        <p:spPr>
          <a:xfrm>
            <a:off x="2448861" y="4852891"/>
            <a:ext cx="1524000" cy="533400"/>
          </a:xfrm>
          <a:prstGeom prst="roundRect">
            <a:avLst/>
          </a:prstGeom>
          <a:solidFill>
            <a:srgbClr val="CE1126"/>
          </a:soli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6" name="TextBox 15"/>
          <p:cNvSpPr txBox="1"/>
          <p:nvPr/>
        </p:nvSpPr>
        <p:spPr>
          <a:xfrm>
            <a:off x="2525061" y="4929091"/>
            <a:ext cx="1371600" cy="381000"/>
          </a:xfrm>
          <a:prstGeom prst="rect">
            <a:avLst/>
          </a:prstGeom>
          <a:noFill/>
        </p:spPr>
        <p:txBody>
          <a:bodyPr wrap="square" rtlCol="0">
            <a:spAutoFit/>
          </a:bodyPr>
          <a:lstStyle/>
          <a:p>
            <a:pPr algn="ct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How</a:t>
            </a:r>
            <a:r>
              <a:rPr lang="en-US" b="1" dirty="0">
                <a:solidFill>
                  <a:schemeClr val="bg1"/>
                </a:solidFill>
                <a:latin typeface="Arial" pitchFamily="34" charset="0"/>
                <a:cs typeface="Arial" pitchFamily="34" charset="0"/>
              </a:rPr>
              <a:t>?</a:t>
            </a:r>
          </a:p>
        </p:txBody>
      </p:sp>
      <p:sp>
        <p:nvSpPr>
          <p:cNvPr id="17" name="Rounded Rectangle 16"/>
          <p:cNvSpPr/>
          <p:nvPr/>
        </p:nvSpPr>
        <p:spPr>
          <a:xfrm>
            <a:off x="4811061" y="2033491"/>
            <a:ext cx="5257800" cy="3200400"/>
          </a:xfrm>
          <a:prstGeom prst="roundRect">
            <a:avLst/>
          </a:prstGeom>
          <a:solidFill>
            <a:srgbClr val="255F9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Oval 17"/>
          <p:cNvSpPr/>
          <p:nvPr/>
        </p:nvSpPr>
        <p:spPr>
          <a:xfrm>
            <a:off x="5353425" y="2795491"/>
            <a:ext cx="1828800" cy="914400"/>
          </a:xfrm>
          <a:prstGeom prst="ellipse">
            <a:avLst/>
          </a:prstGeom>
          <a:solidFill>
            <a:srgbClr val="076D54"/>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19" name="TextBox 18"/>
          <p:cNvSpPr txBox="1"/>
          <p:nvPr/>
        </p:nvSpPr>
        <p:spPr>
          <a:xfrm>
            <a:off x="5757003" y="3080536"/>
            <a:ext cx="1143000" cy="369332"/>
          </a:xfrm>
          <a:prstGeom prst="rect">
            <a:avLst/>
          </a:prstGeom>
          <a:noFill/>
        </p:spPr>
        <p:txBody>
          <a:bodyPr wrap="square" rtlCol="0">
            <a:spAutoFit/>
          </a:bodyPr>
          <a:lstStyle/>
          <a:p>
            <a:r>
              <a:rPr lang="en-US" b="1" dirty="0" smtClean="0">
                <a:solidFill>
                  <a:schemeClr val="bg1"/>
                </a:solidFill>
                <a:latin typeface="Tahoma" panose="020B0604030504040204" pitchFamily="34" charset="0"/>
                <a:ea typeface="Tahoma" panose="020B0604030504040204" pitchFamily="34" charset="0"/>
                <a:cs typeface="Tahoma" panose="020B0604030504040204" pitchFamily="34" charset="0"/>
              </a:rPr>
              <a:t>Subject</a:t>
            </a:r>
            <a:endParaRPr lang="en-US"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0" name="Oval 19"/>
          <p:cNvSpPr/>
          <p:nvPr/>
        </p:nvSpPr>
        <p:spPr>
          <a:xfrm>
            <a:off x="5429625" y="4014691"/>
            <a:ext cx="1828800" cy="914400"/>
          </a:xfrm>
          <a:prstGeom prst="ellipse">
            <a:avLst/>
          </a:prstGeom>
          <a:solidFill>
            <a:srgbClr val="076D54"/>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21" name="TextBox 20"/>
          <p:cNvSpPr txBox="1"/>
          <p:nvPr/>
        </p:nvSpPr>
        <p:spPr>
          <a:xfrm>
            <a:off x="5696405" y="4265869"/>
            <a:ext cx="1519687" cy="369332"/>
          </a:xfrm>
          <a:prstGeom prst="rect">
            <a:avLst/>
          </a:prstGeom>
          <a:noFill/>
        </p:spPr>
        <p:txBody>
          <a:bodyPr wrap="square" rtlCol="0">
            <a:spAutoFit/>
          </a:bodyPr>
          <a:lstStyle/>
          <a:p>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Audience</a:t>
            </a:r>
          </a:p>
        </p:txBody>
      </p:sp>
      <p:sp>
        <p:nvSpPr>
          <p:cNvPr id="22" name="Oval 21"/>
          <p:cNvSpPr/>
          <p:nvPr/>
        </p:nvSpPr>
        <p:spPr>
          <a:xfrm>
            <a:off x="7639425" y="2795491"/>
            <a:ext cx="1828800" cy="914400"/>
          </a:xfrm>
          <a:prstGeom prst="ellipse">
            <a:avLst/>
          </a:prstGeom>
          <a:solidFill>
            <a:srgbClr val="076D54"/>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23" name="TextBox 22"/>
          <p:cNvSpPr txBox="1"/>
          <p:nvPr/>
        </p:nvSpPr>
        <p:spPr>
          <a:xfrm>
            <a:off x="8043003" y="3046669"/>
            <a:ext cx="1219200" cy="369332"/>
          </a:xfrm>
          <a:prstGeom prst="rect">
            <a:avLst/>
          </a:prstGeom>
          <a:noFill/>
        </p:spPr>
        <p:txBody>
          <a:bodyPr wrap="square" rtlCol="0">
            <a:spAutoFit/>
          </a:bodyPr>
          <a:lstStyle/>
          <a:p>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Purpose</a:t>
            </a:r>
          </a:p>
        </p:txBody>
      </p:sp>
      <p:sp>
        <p:nvSpPr>
          <p:cNvPr id="24" name="Oval 23"/>
          <p:cNvSpPr/>
          <p:nvPr/>
        </p:nvSpPr>
        <p:spPr>
          <a:xfrm>
            <a:off x="7715625" y="4014691"/>
            <a:ext cx="1828800" cy="914400"/>
          </a:xfrm>
          <a:prstGeom prst="ellipse">
            <a:avLst/>
          </a:prstGeom>
          <a:solidFill>
            <a:srgbClr val="076D54"/>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25" name="TextBox 24"/>
          <p:cNvSpPr txBox="1"/>
          <p:nvPr/>
        </p:nvSpPr>
        <p:spPr>
          <a:xfrm>
            <a:off x="8030303" y="4113469"/>
            <a:ext cx="1219200" cy="707886"/>
          </a:xfrm>
          <a:prstGeom prst="rect">
            <a:avLst/>
          </a:prstGeom>
          <a:noFill/>
        </p:spPr>
        <p:txBody>
          <a:bodyPr wrap="square" rtlCol="0">
            <a:spAutoFit/>
          </a:bodyPr>
          <a:lstStyle/>
          <a:p>
            <a:pPr algn="ct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Context</a:t>
            </a:r>
            <a:r>
              <a:rPr lang="en-US" sz="2000" b="1" dirty="0" smtClean="0">
                <a:solidFill>
                  <a:schemeClr val="bg1"/>
                </a:solidFill>
                <a:latin typeface="Arial" pitchFamily="34" charset="0"/>
                <a:cs typeface="Arial" pitchFamily="34" charset="0"/>
              </a:rPr>
              <a:t> </a:t>
            </a: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of</a:t>
            </a:r>
            <a:r>
              <a:rPr lang="en-US" sz="2000" b="1" dirty="0" smtClean="0">
                <a:solidFill>
                  <a:schemeClr val="bg1"/>
                </a:solidFill>
                <a:latin typeface="Arial" pitchFamily="34" charset="0"/>
                <a:cs typeface="Arial" pitchFamily="34" charset="0"/>
              </a:rPr>
              <a:t> </a:t>
            </a:r>
            <a:r>
              <a:rPr lang="en-US" b="1" dirty="0">
                <a:solidFill>
                  <a:schemeClr val="bg1"/>
                </a:solidFill>
                <a:latin typeface="Tahoma" panose="020B0604030504040204" pitchFamily="34" charset="0"/>
                <a:ea typeface="Tahoma" panose="020B0604030504040204" pitchFamily="34" charset="0"/>
                <a:cs typeface="Tahoma" panose="020B0604030504040204" pitchFamily="34" charset="0"/>
              </a:rPr>
              <a:t>Use</a:t>
            </a:r>
          </a:p>
        </p:txBody>
      </p:sp>
      <p:sp>
        <p:nvSpPr>
          <p:cNvPr id="26" name="TextBox 25"/>
          <p:cNvSpPr txBox="1"/>
          <p:nvPr/>
        </p:nvSpPr>
        <p:spPr>
          <a:xfrm>
            <a:off x="5456348" y="2185891"/>
            <a:ext cx="4038600" cy="461665"/>
          </a:xfrm>
          <a:prstGeom prst="rect">
            <a:avLst/>
          </a:prstGeom>
          <a:noFill/>
        </p:spPr>
        <p:txBody>
          <a:bodyPr wrap="square" rtlCol="0">
            <a:spAutoFit/>
          </a:bodyPr>
          <a:lstStyle/>
          <a:p>
            <a:pPr algn="ctr"/>
            <a:r>
              <a:rPr lang="en-US" sz="2400" b="1" cap="small" dirty="0" smtClean="0">
                <a:solidFill>
                  <a:schemeClr val="bg1"/>
                </a:solidFill>
                <a:latin typeface="Arial" pitchFamily="34" charset="0"/>
                <a:cs typeface="Arial" pitchFamily="34" charset="0"/>
              </a:rPr>
              <a:t>The Rhetorical Situation</a:t>
            </a:r>
            <a:endParaRPr lang="en-US" sz="2400" b="1" cap="small" dirty="0">
              <a:solidFill>
                <a:schemeClr val="bg1"/>
              </a:solidFill>
              <a:latin typeface="Arial" pitchFamily="34" charset="0"/>
              <a:cs typeface="Arial" pitchFamily="34" charset="0"/>
            </a:endParaRPr>
          </a:p>
        </p:txBody>
      </p:sp>
      <p:sp>
        <p:nvSpPr>
          <p:cNvPr id="27" name="Right Arrow 26"/>
          <p:cNvSpPr/>
          <p:nvPr/>
        </p:nvSpPr>
        <p:spPr>
          <a:xfrm>
            <a:off x="4277661" y="3481291"/>
            <a:ext cx="457200" cy="3048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919524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4"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par>
                          <p:cTn id="49" fill="hold">
                            <p:stCondLst>
                              <p:cond delay="2500"/>
                            </p:stCondLst>
                            <p:childTnLst>
                              <p:par>
                                <p:cTn id="50" presetID="2" presetClass="entr" presetSubtype="4"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500" fill="hold"/>
                                        <p:tgtEl>
                                          <p:spTgt spid="16"/>
                                        </p:tgtEl>
                                        <p:attrNameLst>
                                          <p:attrName>ppt_x</p:attrName>
                                        </p:attrNameLst>
                                      </p:cBhvr>
                                      <p:tavLst>
                                        <p:tav tm="0">
                                          <p:val>
                                            <p:strVal val="#ppt_x"/>
                                          </p:val>
                                        </p:tav>
                                        <p:tav tm="100000">
                                          <p:val>
                                            <p:strVal val="#ppt_x"/>
                                          </p:val>
                                        </p:tav>
                                      </p:tavLst>
                                    </p:anim>
                                    <p:anim calcmode="lin" valueType="num">
                                      <p:cBhvr additive="base">
                                        <p:cTn id="53" dur="500" fill="hold"/>
                                        <p:tgtEl>
                                          <p:spTgt spid="16"/>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500" fill="hold"/>
                                        <p:tgtEl>
                                          <p:spTgt spid="15"/>
                                        </p:tgtEl>
                                        <p:attrNameLst>
                                          <p:attrName>ppt_x</p:attrName>
                                        </p:attrNameLst>
                                      </p:cBhvr>
                                      <p:tavLst>
                                        <p:tav tm="0">
                                          <p:val>
                                            <p:strVal val="#ppt_x"/>
                                          </p:val>
                                        </p:tav>
                                        <p:tav tm="100000">
                                          <p:val>
                                            <p:strVal val="#ppt_x"/>
                                          </p:val>
                                        </p:tav>
                                      </p:tavLst>
                                    </p:anim>
                                    <p:anim calcmode="lin" valueType="num">
                                      <p:cBhvr additive="base">
                                        <p:cTn id="5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additive="base">
                                        <p:cTn id="62" dur="500" fill="hold"/>
                                        <p:tgtEl>
                                          <p:spTgt spid="27"/>
                                        </p:tgtEl>
                                        <p:attrNameLst>
                                          <p:attrName>ppt_x</p:attrName>
                                        </p:attrNameLst>
                                      </p:cBhvr>
                                      <p:tavLst>
                                        <p:tav tm="0">
                                          <p:val>
                                            <p:strVal val="0-#ppt_w/2"/>
                                          </p:val>
                                        </p:tav>
                                        <p:tav tm="100000">
                                          <p:val>
                                            <p:strVal val="#ppt_x"/>
                                          </p:val>
                                        </p:tav>
                                      </p:tavLst>
                                    </p:anim>
                                    <p:anim calcmode="lin" valueType="num">
                                      <p:cBhvr additive="base">
                                        <p:cTn id="63" dur="500" fill="hold"/>
                                        <p:tgtEl>
                                          <p:spTgt spid="27"/>
                                        </p:tgtEl>
                                        <p:attrNameLst>
                                          <p:attrName>ppt_y</p:attrName>
                                        </p:attrNameLst>
                                      </p:cBhvr>
                                      <p:tavLst>
                                        <p:tav tm="0">
                                          <p:val>
                                            <p:strVal val="#ppt_y"/>
                                          </p:val>
                                        </p:tav>
                                        <p:tav tm="100000">
                                          <p:val>
                                            <p:strVal val="#ppt_y"/>
                                          </p:val>
                                        </p:tav>
                                      </p:tavLst>
                                    </p:anim>
                                  </p:childTnLst>
                                </p:cTn>
                              </p:par>
                              <p:par>
                                <p:cTn id="64" presetID="2" presetClass="entr" presetSubtype="8" fill="hold" grpId="0" nodeType="with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additive="base">
                                        <p:cTn id="66" dur="500" fill="hold"/>
                                        <p:tgtEl>
                                          <p:spTgt spid="17"/>
                                        </p:tgtEl>
                                        <p:attrNameLst>
                                          <p:attrName>ppt_x</p:attrName>
                                        </p:attrNameLst>
                                      </p:cBhvr>
                                      <p:tavLst>
                                        <p:tav tm="0">
                                          <p:val>
                                            <p:strVal val="0-#ppt_w/2"/>
                                          </p:val>
                                        </p:tav>
                                        <p:tav tm="100000">
                                          <p:val>
                                            <p:strVal val="#ppt_x"/>
                                          </p:val>
                                        </p:tav>
                                      </p:tavLst>
                                    </p:anim>
                                    <p:anim calcmode="lin" valueType="num">
                                      <p:cBhvr additive="base">
                                        <p:cTn id="67" dur="500" fill="hold"/>
                                        <p:tgtEl>
                                          <p:spTgt spid="17"/>
                                        </p:tgtEl>
                                        <p:attrNameLst>
                                          <p:attrName>ppt_y</p:attrName>
                                        </p:attrNameLst>
                                      </p:cBhvr>
                                      <p:tavLst>
                                        <p:tav tm="0">
                                          <p:val>
                                            <p:strVal val="#ppt_y"/>
                                          </p:val>
                                        </p:tav>
                                        <p:tav tm="100000">
                                          <p:val>
                                            <p:strVal val="#ppt_y"/>
                                          </p:val>
                                        </p:tav>
                                      </p:tavLst>
                                    </p:anim>
                                  </p:childTnLst>
                                </p:cTn>
                              </p:par>
                              <p:par>
                                <p:cTn id="68" presetID="2" presetClass="entr" presetSubtype="8"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additive="base">
                                        <p:cTn id="70" dur="500" fill="hold"/>
                                        <p:tgtEl>
                                          <p:spTgt spid="26"/>
                                        </p:tgtEl>
                                        <p:attrNameLst>
                                          <p:attrName>ppt_x</p:attrName>
                                        </p:attrNameLst>
                                      </p:cBhvr>
                                      <p:tavLst>
                                        <p:tav tm="0">
                                          <p:val>
                                            <p:strVal val="0-#ppt_w/2"/>
                                          </p:val>
                                        </p:tav>
                                        <p:tav tm="100000">
                                          <p:val>
                                            <p:strVal val="#ppt_x"/>
                                          </p:val>
                                        </p:tav>
                                      </p:tavLst>
                                    </p:anim>
                                    <p:anim calcmode="lin" valueType="num">
                                      <p:cBhvr additive="base">
                                        <p:cTn id="71" dur="500" fill="hold"/>
                                        <p:tgtEl>
                                          <p:spTgt spid="26"/>
                                        </p:tgtEl>
                                        <p:attrNameLst>
                                          <p:attrName>ppt_y</p:attrName>
                                        </p:attrNameLst>
                                      </p:cBhvr>
                                      <p:tavLst>
                                        <p:tav tm="0">
                                          <p:val>
                                            <p:strVal val="#ppt_y"/>
                                          </p:val>
                                        </p:tav>
                                        <p:tav tm="100000">
                                          <p:val>
                                            <p:strVal val="#ppt_y"/>
                                          </p:val>
                                        </p:tav>
                                      </p:tavLst>
                                    </p:anim>
                                  </p:childTnLst>
                                </p:cTn>
                              </p:par>
                            </p:childTnLst>
                          </p:cTn>
                        </p:par>
                        <p:par>
                          <p:cTn id="72" fill="hold">
                            <p:stCondLst>
                              <p:cond delay="500"/>
                            </p:stCondLst>
                            <p:childTnLst>
                              <p:par>
                                <p:cTn id="73" presetID="55" presetClass="entr" presetSubtype="0" fill="hold" grpId="0" nodeType="after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p:cTn id="75" dur="500" fill="hold"/>
                                        <p:tgtEl>
                                          <p:spTgt spid="18"/>
                                        </p:tgtEl>
                                        <p:attrNameLst>
                                          <p:attrName>ppt_w</p:attrName>
                                        </p:attrNameLst>
                                      </p:cBhvr>
                                      <p:tavLst>
                                        <p:tav tm="0">
                                          <p:val>
                                            <p:strVal val="#ppt_w*0.70"/>
                                          </p:val>
                                        </p:tav>
                                        <p:tav tm="100000">
                                          <p:val>
                                            <p:strVal val="#ppt_w"/>
                                          </p:val>
                                        </p:tav>
                                      </p:tavLst>
                                    </p:anim>
                                    <p:anim calcmode="lin" valueType="num">
                                      <p:cBhvr>
                                        <p:cTn id="76" dur="500" fill="hold"/>
                                        <p:tgtEl>
                                          <p:spTgt spid="18"/>
                                        </p:tgtEl>
                                        <p:attrNameLst>
                                          <p:attrName>ppt_h</p:attrName>
                                        </p:attrNameLst>
                                      </p:cBhvr>
                                      <p:tavLst>
                                        <p:tav tm="0">
                                          <p:val>
                                            <p:strVal val="#ppt_h"/>
                                          </p:val>
                                        </p:tav>
                                        <p:tav tm="100000">
                                          <p:val>
                                            <p:strVal val="#ppt_h"/>
                                          </p:val>
                                        </p:tav>
                                      </p:tavLst>
                                    </p:anim>
                                    <p:animEffect transition="in" filter="fade">
                                      <p:cBhvr>
                                        <p:cTn id="77" dur="500"/>
                                        <p:tgtEl>
                                          <p:spTgt spid="18"/>
                                        </p:tgtEl>
                                      </p:cBhvr>
                                    </p:animEffect>
                                  </p:childTnLst>
                                </p:cTn>
                              </p:par>
                              <p:par>
                                <p:cTn id="78" presetID="55" presetClass="entr" presetSubtype="0" fill="hold" grpId="0" nodeType="withEffect">
                                  <p:stCondLst>
                                    <p:cond delay="0"/>
                                  </p:stCondLst>
                                  <p:childTnLst>
                                    <p:set>
                                      <p:cBhvr>
                                        <p:cTn id="79" dur="1" fill="hold">
                                          <p:stCondLst>
                                            <p:cond delay="0"/>
                                          </p:stCondLst>
                                        </p:cTn>
                                        <p:tgtEl>
                                          <p:spTgt spid="19"/>
                                        </p:tgtEl>
                                        <p:attrNameLst>
                                          <p:attrName>style.visibility</p:attrName>
                                        </p:attrNameLst>
                                      </p:cBhvr>
                                      <p:to>
                                        <p:strVal val="visible"/>
                                      </p:to>
                                    </p:set>
                                    <p:anim calcmode="lin" valueType="num">
                                      <p:cBhvr>
                                        <p:cTn id="80" dur="500" fill="hold"/>
                                        <p:tgtEl>
                                          <p:spTgt spid="19"/>
                                        </p:tgtEl>
                                        <p:attrNameLst>
                                          <p:attrName>ppt_w</p:attrName>
                                        </p:attrNameLst>
                                      </p:cBhvr>
                                      <p:tavLst>
                                        <p:tav tm="0">
                                          <p:val>
                                            <p:strVal val="#ppt_w*0.70"/>
                                          </p:val>
                                        </p:tav>
                                        <p:tav tm="100000">
                                          <p:val>
                                            <p:strVal val="#ppt_w"/>
                                          </p:val>
                                        </p:tav>
                                      </p:tavLst>
                                    </p:anim>
                                    <p:anim calcmode="lin" valueType="num">
                                      <p:cBhvr>
                                        <p:cTn id="81" dur="500" fill="hold"/>
                                        <p:tgtEl>
                                          <p:spTgt spid="19"/>
                                        </p:tgtEl>
                                        <p:attrNameLst>
                                          <p:attrName>ppt_h</p:attrName>
                                        </p:attrNameLst>
                                      </p:cBhvr>
                                      <p:tavLst>
                                        <p:tav tm="0">
                                          <p:val>
                                            <p:strVal val="#ppt_h"/>
                                          </p:val>
                                        </p:tav>
                                        <p:tav tm="100000">
                                          <p:val>
                                            <p:strVal val="#ppt_h"/>
                                          </p:val>
                                        </p:tav>
                                      </p:tavLst>
                                    </p:anim>
                                    <p:animEffect transition="in" filter="fade">
                                      <p:cBhvr>
                                        <p:cTn id="82" dur="500"/>
                                        <p:tgtEl>
                                          <p:spTgt spid="19"/>
                                        </p:tgtEl>
                                      </p:cBhvr>
                                    </p:animEffect>
                                  </p:childTnLst>
                                </p:cTn>
                              </p:par>
                              <p:par>
                                <p:cTn id="83" presetID="55" presetClass="entr" presetSubtype="0"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p:cTn id="85" dur="500" fill="hold"/>
                                        <p:tgtEl>
                                          <p:spTgt spid="23"/>
                                        </p:tgtEl>
                                        <p:attrNameLst>
                                          <p:attrName>ppt_w</p:attrName>
                                        </p:attrNameLst>
                                      </p:cBhvr>
                                      <p:tavLst>
                                        <p:tav tm="0">
                                          <p:val>
                                            <p:strVal val="#ppt_w*0.70"/>
                                          </p:val>
                                        </p:tav>
                                        <p:tav tm="100000">
                                          <p:val>
                                            <p:strVal val="#ppt_w"/>
                                          </p:val>
                                        </p:tav>
                                      </p:tavLst>
                                    </p:anim>
                                    <p:anim calcmode="lin" valueType="num">
                                      <p:cBhvr>
                                        <p:cTn id="86" dur="500" fill="hold"/>
                                        <p:tgtEl>
                                          <p:spTgt spid="23"/>
                                        </p:tgtEl>
                                        <p:attrNameLst>
                                          <p:attrName>ppt_h</p:attrName>
                                        </p:attrNameLst>
                                      </p:cBhvr>
                                      <p:tavLst>
                                        <p:tav tm="0">
                                          <p:val>
                                            <p:strVal val="#ppt_h"/>
                                          </p:val>
                                        </p:tav>
                                        <p:tav tm="100000">
                                          <p:val>
                                            <p:strVal val="#ppt_h"/>
                                          </p:val>
                                        </p:tav>
                                      </p:tavLst>
                                    </p:anim>
                                    <p:animEffect transition="in" filter="fade">
                                      <p:cBhvr>
                                        <p:cTn id="87" dur="500"/>
                                        <p:tgtEl>
                                          <p:spTgt spid="23"/>
                                        </p:tgtEl>
                                      </p:cBhvr>
                                    </p:animEffect>
                                  </p:childTnLst>
                                </p:cTn>
                              </p:par>
                              <p:par>
                                <p:cTn id="88" presetID="55" presetClass="entr" presetSubtype="0" fill="hold" grpId="0" nodeType="withEffect">
                                  <p:stCondLst>
                                    <p:cond delay="0"/>
                                  </p:stCondLst>
                                  <p:childTnLst>
                                    <p:set>
                                      <p:cBhvr>
                                        <p:cTn id="89" dur="1" fill="hold">
                                          <p:stCondLst>
                                            <p:cond delay="0"/>
                                          </p:stCondLst>
                                        </p:cTn>
                                        <p:tgtEl>
                                          <p:spTgt spid="22"/>
                                        </p:tgtEl>
                                        <p:attrNameLst>
                                          <p:attrName>style.visibility</p:attrName>
                                        </p:attrNameLst>
                                      </p:cBhvr>
                                      <p:to>
                                        <p:strVal val="visible"/>
                                      </p:to>
                                    </p:set>
                                    <p:anim calcmode="lin" valueType="num">
                                      <p:cBhvr>
                                        <p:cTn id="90" dur="500" fill="hold"/>
                                        <p:tgtEl>
                                          <p:spTgt spid="22"/>
                                        </p:tgtEl>
                                        <p:attrNameLst>
                                          <p:attrName>ppt_w</p:attrName>
                                        </p:attrNameLst>
                                      </p:cBhvr>
                                      <p:tavLst>
                                        <p:tav tm="0">
                                          <p:val>
                                            <p:strVal val="#ppt_w*0.70"/>
                                          </p:val>
                                        </p:tav>
                                        <p:tav tm="100000">
                                          <p:val>
                                            <p:strVal val="#ppt_w"/>
                                          </p:val>
                                        </p:tav>
                                      </p:tavLst>
                                    </p:anim>
                                    <p:anim calcmode="lin" valueType="num">
                                      <p:cBhvr>
                                        <p:cTn id="91" dur="500" fill="hold"/>
                                        <p:tgtEl>
                                          <p:spTgt spid="22"/>
                                        </p:tgtEl>
                                        <p:attrNameLst>
                                          <p:attrName>ppt_h</p:attrName>
                                        </p:attrNameLst>
                                      </p:cBhvr>
                                      <p:tavLst>
                                        <p:tav tm="0">
                                          <p:val>
                                            <p:strVal val="#ppt_h"/>
                                          </p:val>
                                        </p:tav>
                                        <p:tav tm="100000">
                                          <p:val>
                                            <p:strVal val="#ppt_h"/>
                                          </p:val>
                                        </p:tav>
                                      </p:tavLst>
                                    </p:anim>
                                    <p:animEffect transition="in" filter="fade">
                                      <p:cBhvr>
                                        <p:cTn id="92" dur="500"/>
                                        <p:tgtEl>
                                          <p:spTgt spid="22"/>
                                        </p:tgtEl>
                                      </p:cBhvr>
                                    </p:animEffect>
                                  </p:childTnLst>
                                </p:cTn>
                              </p:par>
                              <p:par>
                                <p:cTn id="93" presetID="55" presetClass="entr" presetSubtype="0" fill="hold" grpId="0" nodeType="withEffect">
                                  <p:stCondLst>
                                    <p:cond delay="0"/>
                                  </p:stCondLst>
                                  <p:childTnLst>
                                    <p:set>
                                      <p:cBhvr>
                                        <p:cTn id="94" dur="1" fill="hold">
                                          <p:stCondLst>
                                            <p:cond delay="0"/>
                                          </p:stCondLst>
                                        </p:cTn>
                                        <p:tgtEl>
                                          <p:spTgt spid="25"/>
                                        </p:tgtEl>
                                        <p:attrNameLst>
                                          <p:attrName>style.visibility</p:attrName>
                                        </p:attrNameLst>
                                      </p:cBhvr>
                                      <p:to>
                                        <p:strVal val="visible"/>
                                      </p:to>
                                    </p:set>
                                    <p:anim calcmode="lin" valueType="num">
                                      <p:cBhvr>
                                        <p:cTn id="95" dur="500" fill="hold"/>
                                        <p:tgtEl>
                                          <p:spTgt spid="25"/>
                                        </p:tgtEl>
                                        <p:attrNameLst>
                                          <p:attrName>ppt_w</p:attrName>
                                        </p:attrNameLst>
                                      </p:cBhvr>
                                      <p:tavLst>
                                        <p:tav tm="0">
                                          <p:val>
                                            <p:strVal val="#ppt_w*0.70"/>
                                          </p:val>
                                        </p:tav>
                                        <p:tav tm="100000">
                                          <p:val>
                                            <p:strVal val="#ppt_w"/>
                                          </p:val>
                                        </p:tav>
                                      </p:tavLst>
                                    </p:anim>
                                    <p:anim calcmode="lin" valueType="num">
                                      <p:cBhvr>
                                        <p:cTn id="96" dur="500" fill="hold"/>
                                        <p:tgtEl>
                                          <p:spTgt spid="25"/>
                                        </p:tgtEl>
                                        <p:attrNameLst>
                                          <p:attrName>ppt_h</p:attrName>
                                        </p:attrNameLst>
                                      </p:cBhvr>
                                      <p:tavLst>
                                        <p:tav tm="0">
                                          <p:val>
                                            <p:strVal val="#ppt_h"/>
                                          </p:val>
                                        </p:tav>
                                        <p:tav tm="100000">
                                          <p:val>
                                            <p:strVal val="#ppt_h"/>
                                          </p:val>
                                        </p:tav>
                                      </p:tavLst>
                                    </p:anim>
                                    <p:animEffect transition="in" filter="fade">
                                      <p:cBhvr>
                                        <p:cTn id="97" dur="500"/>
                                        <p:tgtEl>
                                          <p:spTgt spid="25"/>
                                        </p:tgtEl>
                                      </p:cBhvr>
                                    </p:animEffect>
                                  </p:childTnLst>
                                </p:cTn>
                              </p:par>
                              <p:par>
                                <p:cTn id="98" presetID="55" presetClass="entr" presetSubtype="0" fill="hold" grpId="0" nodeType="withEffect">
                                  <p:stCondLst>
                                    <p:cond delay="0"/>
                                  </p:stCondLst>
                                  <p:childTnLst>
                                    <p:set>
                                      <p:cBhvr>
                                        <p:cTn id="99" dur="1" fill="hold">
                                          <p:stCondLst>
                                            <p:cond delay="0"/>
                                          </p:stCondLst>
                                        </p:cTn>
                                        <p:tgtEl>
                                          <p:spTgt spid="24"/>
                                        </p:tgtEl>
                                        <p:attrNameLst>
                                          <p:attrName>style.visibility</p:attrName>
                                        </p:attrNameLst>
                                      </p:cBhvr>
                                      <p:to>
                                        <p:strVal val="visible"/>
                                      </p:to>
                                    </p:set>
                                    <p:anim calcmode="lin" valueType="num">
                                      <p:cBhvr>
                                        <p:cTn id="100" dur="500" fill="hold"/>
                                        <p:tgtEl>
                                          <p:spTgt spid="24"/>
                                        </p:tgtEl>
                                        <p:attrNameLst>
                                          <p:attrName>ppt_w</p:attrName>
                                        </p:attrNameLst>
                                      </p:cBhvr>
                                      <p:tavLst>
                                        <p:tav tm="0">
                                          <p:val>
                                            <p:strVal val="#ppt_w*0.70"/>
                                          </p:val>
                                        </p:tav>
                                        <p:tav tm="100000">
                                          <p:val>
                                            <p:strVal val="#ppt_w"/>
                                          </p:val>
                                        </p:tav>
                                      </p:tavLst>
                                    </p:anim>
                                    <p:anim calcmode="lin" valueType="num">
                                      <p:cBhvr>
                                        <p:cTn id="101" dur="500" fill="hold"/>
                                        <p:tgtEl>
                                          <p:spTgt spid="24"/>
                                        </p:tgtEl>
                                        <p:attrNameLst>
                                          <p:attrName>ppt_h</p:attrName>
                                        </p:attrNameLst>
                                      </p:cBhvr>
                                      <p:tavLst>
                                        <p:tav tm="0">
                                          <p:val>
                                            <p:strVal val="#ppt_h"/>
                                          </p:val>
                                        </p:tav>
                                        <p:tav tm="100000">
                                          <p:val>
                                            <p:strVal val="#ppt_h"/>
                                          </p:val>
                                        </p:tav>
                                      </p:tavLst>
                                    </p:anim>
                                    <p:animEffect transition="in" filter="fade">
                                      <p:cBhvr>
                                        <p:cTn id="102" dur="500"/>
                                        <p:tgtEl>
                                          <p:spTgt spid="24"/>
                                        </p:tgtEl>
                                      </p:cBhvr>
                                    </p:animEffect>
                                  </p:childTnLst>
                                </p:cTn>
                              </p:par>
                              <p:par>
                                <p:cTn id="103" presetID="55" presetClass="entr" presetSubtype="0" fill="hold" grpId="0" nodeType="with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p:cTn id="105" dur="500" fill="hold"/>
                                        <p:tgtEl>
                                          <p:spTgt spid="21"/>
                                        </p:tgtEl>
                                        <p:attrNameLst>
                                          <p:attrName>ppt_w</p:attrName>
                                        </p:attrNameLst>
                                      </p:cBhvr>
                                      <p:tavLst>
                                        <p:tav tm="0">
                                          <p:val>
                                            <p:strVal val="#ppt_w*0.70"/>
                                          </p:val>
                                        </p:tav>
                                        <p:tav tm="100000">
                                          <p:val>
                                            <p:strVal val="#ppt_w"/>
                                          </p:val>
                                        </p:tav>
                                      </p:tavLst>
                                    </p:anim>
                                    <p:anim calcmode="lin" valueType="num">
                                      <p:cBhvr>
                                        <p:cTn id="106" dur="500" fill="hold"/>
                                        <p:tgtEl>
                                          <p:spTgt spid="21"/>
                                        </p:tgtEl>
                                        <p:attrNameLst>
                                          <p:attrName>ppt_h</p:attrName>
                                        </p:attrNameLst>
                                      </p:cBhvr>
                                      <p:tavLst>
                                        <p:tav tm="0">
                                          <p:val>
                                            <p:strVal val="#ppt_h"/>
                                          </p:val>
                                        </p:tav>
                                        <p:tav tm="100000">
                                          <p:val>
                                            <p:strVal val="#ppt_h"/>
                                          </p:val>
                                        </p:tav>
                                      </p:tavLst>
                                    </p:anim>
                                    <p:animEffect transition="in" filter="fade">
                                      <p:cBhvr>
                                        <p:cTn id="107" dur="500"/>
                                        <p:tgtEl>
                                          <p:spTgt spid="21"/>
                                        </p:tgtEl>
                                      </p:cBhvr>
                                    </p:animEffect>
                                  </p:childTnLst>
                                </p:cTn>
                              </p:par>
                              <p:par>
                                <p:cTn id="108" presetID="55" presetClass="entr" presetSubtype="0" fill="hold" grpId="0" nodeType="withEffect">
                                  <p:stCondLst>
                                    <p:cond delay="0"/>
                                  </p:stCondLst>
                                  <p:childTnLst>
                                    <p:set>
                                      <p:cBhvr>
                                        <p:cTn id="109" dur="1" fill="hold">
                                          <p:stCondLst>
                                            <p:cond delay="0"/>
                                          </p:stCondLst>
                                        </p:cTn>
                                        <p:tgtEl>
                                          <p:spTgt spid="20"/>
                                        </p:tgtEl>
                                        <p:attrNameLst>
                                          <p:attrName>style.visibility</p:attrName>
                                        </p:attrNameLst>
                                      </p:cBhvr>
                                      <p:to>
                                        <p:strVal val="visible"/>
                                      </p:to>
                                    </p:set>
                                    <p:anim calcmode="lin" valueType="num">
                                      <p:cBhvr>
                                        <p:cTn id="110" dur="500" fill="hold"/>
                                        <p:tgtEl>
                                          <p:spTgt spid="20"/>
                                        </p:tgtEl>
                                        <p:attrNameLst>
                                          <p:attrName>ppt_w</p:attrName>
                                        </p:attrNameLst>
                                      </p:cBhvr>
                                      <p:tavLst>
                                        <p:tav tm="0">
                                          <p:val>
                                            <p:strVal val="#ppt_w*0.70"/>
                                          </p:val>
                                        </p:tav>
                                        <p:tav tm="100000">
                                          <p:val>
                                            <p:strVal val="#ppt_w"/>
                                          </p:val>
                                        </p:tav>
                                      </p:tavLst>
                                    </p:anim>
                                    <p:anim calcmode="lin" valueType="num">
                                      <p:cBhvr>
                                        <p:cTn id="111" dur="500" fill="hold"/>
                                        <p:tgtEl>
                                          <p:spTgt spid="20"/>
                                        </p:tgtEl>
                                        <p:attrNameLst>
                                          <p:attrName>ppt_h</p:attrName>
                                        </p:attrNameLst>
                                      </p:cBhvr>
                                      <p:tavLst>
                                        <p:tav tm="0">
                                          <p:val>
                                            <p:strVal val="#ppt_h"/>
                                          </p:val>
                                        </p:tav>
                                        <p:tav tm="100000">
                                          <p:val>
                                            <p:strVal val="#ppt_h"/>
                                          </p:val>
                                        </p:tav>
                                      </p:tavLst>
                                    </p:anim>
                                    <p:animEffect transition="in" filter="fade">
                                      <p:cBhvr>
                                        <p:cTn id="1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1" grpId="0" animBg="1"/>
      <p:bldP spid="12" grpId="0"/>
      <p:bldP spid="13" grpId="0" animBg="1"/>
      <p:bldP spid="14" grpId="0"/>
      <p:bldP spid="15" grpId="0" animBg="1"/>
      <p:bldP spid="16" grpId="0"/>
      <p:bldP spid="17" grpId="0" animBg="1"/>
      <p:bldP spid="18" grpId="0" animBg="1"/>
      <p:bldP spid="19" grpId="0"/>
      <p:bldP spid="20" grpId="0" animBg="1"/>
      <p:bldP spid="21" grpId="0"/>
      <p:bldP spid="22" grpId="0" animBg="1"/>
      <p:bldP spid="23" grpId="0"/>
      <p:bldP spid="24" grpId="0" animBg="1"/>
      <p:bldP spid="25" grpId="0"/>
      <p:bldP spid="26" grpId="0"/>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reports will include at least some of these sections</a:t>
            </a:r>
            <a:endParaRPr lang="en-US" dirty="0"/>
          </a:p>
        </p:txBody>
      </p:sp>
      <p:sp>
        <p:nvSpPr>
          <p:cNvPr id="5" name="TextBox 4"/>
          <p:cNvSpPr txBox="1"/>
          <p:nvPr/>
        </p:nvSpPr>
        <p:spPr>
          <a:xfrm>
            <a:off x="2562578" y="1648180"/>
            <a:ext cx="7461955" cy="523220"/>
          </a:xfrm>
          <a:prstGeom prst="rect">
            <a:avLst/>
          </a:prstGeom>
          <a:solidFill>
            <a:srgbClr val="255F91"/>
          </a:solidFill>
        </p:spPr>
        <p:txBody>
          <a:bodyPr wrap="square" rtlCol="0">
            <a:spAutoFit/>
          </a:bodyPr>
          <a:lstStyle/>
          <a:p>
            <a:pPr algn="ctr"/>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Introduction / Background</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2562576" y="2171400"/>
            <a:ext cx="7461955" cy="523220"/>
          </a:xfrm>
          <a:prstGeom prst="rect">
            <a:avLst/>
          </a:prstGeom>
          <a:solidFill>
            <a:srgbClr val="CE1126"/>
          </a:solidFill>
        </p:spPr>
        <p:txBody>
          <a:bodyPr wrap="square" rtlCol="0">
            <a:spAutoFit/>
          </a:bodyPr>
          <a:lstStyle/>
          <a:p>
            <a:pPr algn="ctr"/>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Methodology</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2562574" y="2694620"/>
            <a:ext cx="7461955" cy="523220"/>
          </a:xfrm>
          <a:prstGeom prst="rect">
            <a:avLst/>
          </a:prstGeom>
          <a:solidFill>
            <a:srgbClr val="255F91"/>
          </a:solidFill>
        </p:spPr>
        <p:txBody>
          <a:bodyPr wrap="square" rtlCol="0">
            <a:spAutoFit/>
          </a:bodyPr>
          <a:lstStyle/>
          <a:p>
            <a:pPr algn="ctr"/>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Results</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TextBox 7"/>
          <p:cNvSpPr txBox="1"/>
          <p:nvPr/>
        </p:nvSpPr>
        <p:spPr>
          <a:xfrm>
            <a:off x="2562574" y="3217840"/>
            <a:ext cx="7461955" cy="523220"/>
          </a:xfrm>
          <a:prstGeom prst="rect">
            <a:avLst/>
          </a:prstGeom>
          <a:solidFill>
            <a:srgbClr val="CE1126"/>
          </a:solidFill>
        </p:spPr>
        <p:txBody>
          <a:bodyPr wrap="square" rtlCol="0">
            <a:spAutoFit/>
          </a:bodyPr>
          <a:lstStyle/>
          <a:p>
            <a:pPr algn="ctr"/>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Discussion</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9" name="TextBox 8"/>
          <p:cNvSpPr txBox="1"/>
          <p:nvPr/>
        </p:nvSpPr>
        <p:spPr>
          <a:xfrm>
            <a:off x="2562573" y="3741060"/>
            <a:ext cx="7461955" cy="523220"/>
          </a:xfrm>
          <a:prstGeom prst="rect">
            <a:avLst/>
          </a:prstGeom>
          <a:solidFill>
            <a:srgbClr val="255F91"/>
          </a:solidFill>
        </p:spPr>
        <p:txBody>
          <a:bodyPr wrap="square" rtlCol="0">
            <a:spAutoFit/>
          </a:bodyPr>
          <a:lstStyle/>
          <a:p>
            <a:pPr algn="ctr"/>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Recommendations</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1" name="TextBox 10"/>
          <p:cNvSpPr txBox="1"/>
          <p:nvPr/>
        </p:nvSpPr>
        <p:spPr>
          <a:xfrm>
            <a:off x="2562572" y="5310720"/>
            <a:ext cx="7461955" cy="523220"/>
          </a:xfrm>
          <a:prstGeom prst="rect">
            <a:avLst/>
          </a:prstGeom>
          <a:solidFill>
            <a:srgbClr val="CE1126"/>
          </a:solidFill>
        </p:spPr>
        <p:txBody>
          <a:bodyPr wrap="square" rtlCol="0">
            <a:spAutoFit/>
          </a:bodyPr>
          <a:lstStyle/>
          <a:p>
            <a:pPr algn="ctr"/>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Conclusion</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0" name="TextBox 9"/>
          <p:cNvSpPr txBox="1"/>
          <p:nvPr/>
        </p:nvSpPr>
        <p:spPr>
          <a:xfrm>
            <a:off x="2562572" y="4264280"/>
            <a:ext cx="7461955" cy="523220"/>
          </a:xfrm>
          <a:prstGeom prst="rect">
            <a:avLst/>
          </a:prstGeom>
          <a:solidFill>
            <a:srgbClr val="CE1126"/>
          </a:solidFill>
        </p:spPr>
        <p:txBody>
          <a:bodyPr wrap="square" rtlCol="0">
            <a:spAutoFit/>
          </a:bodyPr>
          <a:lstStyle/>
          <a:p>
            <a:pPr algn="ctr"/>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Activities</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2" name="TextBox 11"/>
          <p:cNvSpPr txBox="1"/>
          <p:nvPr/>
        </p:nvSpPr>
        <p:spPr>
          <a:xfrm>
            <a:off x="2562572" y="4790060"/>
            <a:ext cx="7461955" cy="523220"/>
          </a:xfrm>
          <a:prstGeom prst="rect">
            <a:avLst/>
          </a:prstGeom>
          <a:solidFill>
            <a:srgbClr val="255F91"/>
          </a:solidFill>
        </p:spPr>
        <p:txBody>
          <a:bodyPr wrap="square" rtlCol="0">
            <a:spAutoFit/>
          </a:bodyPr>
          <a:lstStyle/>
          <a:p>
            <a:pPr algn="ctr"/>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Expenses</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8055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2" presetClass="entr" presetSubtype="4"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2" presetClass="entr" presetSubtype="4"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Background</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introduction of your report should </a:t>
            </a:r>
            <a:r>
              <a:rPr lang="en-US" b="1" dirty="0" smtClean="0">
                <a:solidFill>
                  <a:srgbClr val="255F91"/>
                </a:solidFill>
              </a:rPr>
              <a:t>establish the framework or context </a:t>
            </a:r>
            <a:r>
              <a:rPr lang="en-US" dirty="0" smtClean="0"/>
              <a:t>for the document.</a:t>
            </a:r>
          </a:p>
        </p:txBody>
      </p:sp>
      <p:graphicFrame>
        <p:nvGraphicFramePr>
          <p:cNvPr id="4" name="Diagram 3"/>
          <p:cNvGraphicFramePr/>
          <p:nvPr>
            <p:extLst>
              <p:ext uri="{D42A27DB-BD31-4B8C-83A1-F6EECF244321}">
                <p14:modId xmlns:p14="http://schemas.microsoft.com/office/powerpoint/2010/main" val="2810534737"/>
              </p:ext>
            </p:extLst>
          </p:nvPr>
        </p:nvGraphicFramePr>
        <p:xfrm>
          <a:off x="2257778" y="1873956"/>
          <a:ext cx="7484534" cy="411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99757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BE23161A-7FDD-4F57-ADDB-0C9F42160AC7}"/>
                                            </p:graphicEl>
                                          </p:spTgt>
                                        </p:tgtEl>
                                        <p:attrNameLst>
                                          <p:attrName>style.visibility</p:attrName>
                                        </p:attrNameLst>
                                      </p:cBhvr>
                                      <p:to>
                                        <p:strVal val="visible"/>
                                      </p:to>
                                    </p:set>
                                    <p:animEffect transition="in" filter="fade">
                                      <p:cBhvr>
                                        <p:cTn id="7" dur="500"/>
                                        <p:tgtEl>
                                          <p:spTgt spid="4">
                                            <p:graphicEl>
                                              <a:dgm id="{BE23161A-7FDD-4F57-ADDB-0C9F42160AC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ABD03EE-6EA0-4D45-BC7C-E2748ADB984F}"/>
                                            </p:graphicEl>
                                          </p:spTgt>
                                        </p:tgtEl>
                                        <p:attrNameLst>
                                          <p:attrName>style.visibility</p:attrName>
                                        </p:attrNameLst>
                                      </p:cBhvr>
                                      <p:to>
                                        <p:strVal val="visible"/>
                                      </p:to>
                                    </p:set>
                                    <p:animEffect transition="in" filter="fade">
                                      <p:cBhvr>
                                        <p:cTn id="12" dur="500"/>
                                        <p:tgtEl>
                                          <p:spTgt spid="4">
                                            <p:graphicEl>
                                              <a:dgm id="{AABD03EE-6EA0-4D45-BC7C-E2748ADB984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BA0FD87F-BEC0-443A-871D-CE41AB946428}"/>
                                            </p:graphicEl>
                                          </p:spTgt>
                                        </p:tgtEl>
                                        <p:attrNameLst>
                                          <p:attrName>style.visibility</p:attrName>
                                        </p:attrNameLst>
                                      </p:cBhvr>
                                      <p:to>
                                        <p:strVal val="visible"/>
                                      </p:to>
                                    </p:set>
                                    <p:animEffect transition="in" filter="fade">
                                      <p:cBhvr>
                                        <p:cTn id="17" dur="500"/>
                                        <p:tgtEl>
                                          <p:spTgt spid="4">
                                            <p:graphicEl>
                                              <a:dgm id="{BA0FD87F-BEC0-443A-871D-CE41AB94642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F81D0616-5036-46D7-B8D7-0B1CE7607AFF}"/>
                                            </p:graphicEl>
                                          </p:spTgt>
                                        </p:tgtEl>
                                        <p:attrNameLst>
                                          <p:attrName>style.visibility</p:attrName>
                                        </p:attrNameLst>
                                      </p:cBhvr>
                                      <p:to>
                                        <p:strVal val="visible"/>
                                      </p:to>
                                    </p:set>
                                    <p:animEffect transition="in" filter="fade">
                                      <p:cBhvr>
                                        <p:cTn id="22" dur="500"/>
                                        <p:tgtEl>
                                          <p:spTgt spid="4">
                                            <p:graphicEl>
                                              <a:dgm id="{F81D0616-5036-46D7-B8D7-0B1CE7607AFF}"/>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78024384-E527-4944-924D-C5AF07A3BE89}"/>
                                            </p:graphicEl>
                                          </p:spTgt>
                                        </p:tgtEl>
                                        <p:attrNameLst>
                                          <p:attrName>style.visibility</p:attrName>
                                        </p:attrNameLst>
                                      </p:cBhvr>
                                      <p:to>
                                        <p:strVal val="visible"/>
                                      </p:to>
                                    </p:set>
                                    <p:animEffect transition="in" filter="fade">
                                      <p:cBhvr>
                                        <p:cTn id="27" dur="500"/>
                                        <p:tgtEl>
                                          <p:spTgt spid="4">
                                            <p:graphicEl>
                                              <a:dgm id="{78024384-E527-4944-924D-C5AF07A3BE8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F302D4BF-3342-4224-80F2-CF6AC1ED2A53}"/>
                                            </p:graphicEl>
                                          </p:spTgt>
                                        </p:tgtEl>
                                        <p:attrNameLst>
                                          <p:attrName>style.visibility</p:attrName>
                                        </p:attrNameLst>
                                      </p:cBhvr>
                                      <p:to>
                                        <p:strVal val="visible"/>
                                      </p:to>
                                    </p:set>
                                    <p:animEffect transition="in" filter="fade">
                                      <p:cBhvr>
                                        <p:cTn id="32" dur="500"/>
                                        <p:tgtEl>
                                          <p:spTgt spid="4">
                                            <p:graphicEl>
                                              <a:dgm id="{F302D4BF-3342-4224-80F2-CF6AC1ED2A5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Background</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introduction of your report should </a:t>
            </a:r>
            <a:r>
              <a:rPr lang="en-US" b="1" dirty="0" smtClean="0">
                <a:solidFill>
                  <a:srgbClr val="255F91"/>
                </a:solidFill>
              </a:rPr>
              <a:t>answer the following questions </a:t>
            </a:r>
            <a:r>
              <a:rPr lang="en-US" dirty="0"/>
              <a:t>for readers:</a:t>
            </a:r>
          </a:p>
          <a:p>
            <a:pPr marL="1139825">
              <a:spcAft>
                <a:spcPts val="600"/>
              </a:spcAft>
            </a:pPr>
            <a:r>
              <a:rPr lang="en-US" sz="2800" dirty="0" smtClean="0"/>
              <a:t>Why am I reading this report?</a:t>
            </a:r>
          </a:p>
          <a:p>
            <a:pPr marL="1139825">
              <a:spcAft>
                <a:spcPts val="600"/>
              </a:spcAft>
            </a:pPr>
            <a:r>
              <a:rPr lang="en-US" sz="2800" dirty="0" smtClean="0"/>
              <a:t>What will I learn by reading this report?</a:t>
            </a:r>
          </a:p>
          <a:p>
            <a:pPr marL="1139825">
              <a:spcAft>
                <a:spcPts val="600"/>
              </a:spcAft>
            </a:pPr>
            <a:r>
              <a:rPr lang="en-US" sz="2800" dirty="0" smtClean="0"/>
              <a:t>Why is this report important?</a:t>
            </a:r>
          </a:p>
          <a:p>
            <a:pPr marL="1139825">
              <a:spcAft>
                <a:spcPts val="600"/>
              </a:spcAft>
            </a:pPr>
            <a:r>
              <a:rPr lang="en-US" sz="2800" dirty="0" smtClean="0"/>
              <a:t>What sections will this report contain?</a:t>
            </a:r>
          </a:p>
          <a:p>
            <a:pPr marL="1139825">
              <a:spcAft>
                <a:spcPts val="600"/>
              </a:spcAft>
            </a:pPr>
            <a:r>
              <a:rPr lang="en-US" sz="2800" dirty="0" smtClean="0"/>
              <a:t>How am I supposed to act on this report?</a:t>
            </a:r>
          </a:p>
          <a:p>
            <a:pPr marL="1139825"/>
            <a:endParaRPr lang="en-US" dirty="0"/>
          </a:p>
        </p:txBody>
      </p:sp>
    </p:spTree>
    <p:extLst>
      <p:ext uri="{BB962C8B-B14F-4D97-AF65-F5344CB8AC3E}">
        <p14:creationId xmlns:p14="http://schemas.microsoft.com/office/powerpoint/2010/main" val="10175908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methodology section of your report should </a:t>
            </a:r>
            <a:r>
              <a:rPr lang="en-US" b="1" dirty="0" smtClean="0">
                <a:solidFill>
                  <a:srgbClr val="255F91"/>
                </a:solidFill>
              </a:rPr>
              <a:t>describe how your study was or will be conducted</a:t>
            </a:r>
            <a:r>
              <a:rPr lang="en-US" dirty="0"/>
              <a:t>.</a:t>
            </a:r>
          </a:p>
        </p:txBody>
      </p:sp>
      <p:graphicFrame>
        <p:nvGraphicFramePr>
          <p:cNvPr id="4" name="Diagram 3"/>
          <p:cNvGraphicFramePr/>
          <p:nvPr>
            <p:extLst>
              <p:ext uri="{D42A27DB-BD31-4B8C-83A1-F6EECF244321}">
                <p14:modId xmlns:p14="http://schemas.microsoft.com/office/powerpoint/2010/main" val="4136782236"/>
              </p:ext>
            </p:extLst>
          </p:nvPr>
        </p:nvGraphicFramePr>
        <p:xfrm>
          <a:off x="1930401" y="2359378"/>
          <a:ext cx="7676444" cy="3580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75086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BE23161A-7FDD-4F57-ADDB-0C9F42160AC7}"/>
                                            </p:graphicEl>
                                          </p:spTgt>
                                        </p:tgtEl>
                                        <p:attrNameLst>
                                          <p:attrName>style.visibility</p:attrName>
                                        </p:attrNameLst>
                                      </p:cBhvr>
                                      <p:to>
                                        <p:strVal val="visible"/>
                                      </p:to>
                                    </p:set>
                                    <p:animEffect transition="in" filter="fade">
                                      <p:cBhvr>
                                        <p:cTn id="7" dur="500"/>
                                        <p:tgtEl>
                                          <p:spTgt spid="4">
                                            <p:graphicEl>
                                              <a:dgm id="{BE23161A-7FDD-4F57-ADDB-0C9F42160AC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ABD03EE-6EA0-4D45-BC7C-E2748ADB984F}"/>
                                            </p:graphicEl>
                                          </p:spTgt>
                                        </p:tgtEl>
                                        <p:attrNameLst>
                                          <p:attrName>style.visibility</p:attrName>
                                        </p:attrNameLst>
                                      </p:cBhvr>
                                      <p:to>
                                        <p:strVal val="visible"/>
                                      </p:to>
                                    </p:set>
                                    <p:animEffect transition="in" filter="fade">
                                      <p:cBhvr>
                                        <p:cTn id="12" dur="500"/>
                                        <p:tgtEl>
                                          <p:spTgt spid="4">
                                            <p:graphicEl>
                                              <a:dgm id="{AABD03EE-6EA0-4D45-BC7C-E2748ADB984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8024384-E527-4944-924D-C5AF07A3BE89}"/>
                                            </p:graphicEl>
                                          </p:spTgt>
                                        </p:tgtEl>
                                        <p:attrNameLst>
                                          <p:attrName>style.visibility</p:attrName>
                                        </p:attrNameLst>
                                      </p:cBhvr>
                                      <p:to>
                                        <p:strVal val="visible"/>
                                      </p:to>
                                    </p:set>
                                    <p:animEffect transition="in" filter="fade">
                                      <p:cBhvr>
                                        <p:cTn id="17" dur="500"/>
                                        <p:tgtEl>
                                          <p:spTgt spid="4">
                                            <p:graphicEl>
                                              <a:dgm id="{78024384-E527-4944-924D-C5AF07A3BE8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F302D4BF-3342-4224-80F2-CF6AC1ED2A53}"/>
                                            </p:graphicEl>
                                          </p:spTgt>
                                        </p:tgtEl>
                                        <p:attrNameLst>
                                          <p:attrName>style.visibility</p:attrName>
                                        </p:attrNameLst>
                                      </p:cBhvr>
                                      <p:to>
                                        <p:strVal val="visible"/>
                                      </p:to>
                                    </p:set>
                                    <p:animEffect transition="in" filter="fade">
                                      <p:cBhvr>
                                        <p:cTn id="22" dur="500"/>
                                        <p:tgtEl>
                                          <p:spTgt spid="4">
                                            <p:graphicEl>
                                              <a:dgm id="{F302D4BF-3342-4224-80F2-CF6AC1ED2A5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methodology section of your report should </a:t>
            </a:r>
            <a:r>
              <a:rPr lang="en-US" b="1" dirty="0" smtClean="0">
                <a:solidFill>
                  <a:srgbClr val="255F91"/>
                </a:solidFill>
              </a:rPr>
              <a:t>answer the following questions </a:t>
            </a:r>
            <a:r>
              <a:rPr lang="en-US" dirty="0"/>
              <a:t>for readers:</a:t>
            </a:r>
          </a:p>
          <a:p>
            <a:pPr marL="1139825">
              <a:spcAft>
                <a:spcPts val="600"/>
              </a:spcAft>
            </a:pPr>
            <a:r>
              <a:rPr lang="en-US" sz="2800" dirty="0" smtClean="0"/>
              <a:t>How did you conduct this study?</a:t>
            </a:r>
          </a:p>
          <a:p>
            <a:pPr marL="1139825">
              <a:spcAft>
                <a:spcPts val="600"/>
              </a:spcAft>
            </a:pPr>
            <a:r>
              <a:rPr lang="en-US" sz="2800" dirty="0" smtClean="0"/>
              <a:t>Why did you conduct it in this way?</a:t>
            </a:r>
          </a:p>
          <a:p>
            <a:pPr marL="1139825">
              <a:spcAft>
                <a:spcPts val="600"/>
              </a:spcAft>
            </a:pPr>
            <a:r>
              <a:rPr lang="en-US" sz="2800" dirty="0" smtClean="0"/>
              <a:t>How is this a sound methodology?</a:t>
            </a:r>
          </a:p>
          <a:p>
            <a:pPr marL="1139825">
              <a:spcAft>
                <a:spcPts val="600"/>
              </a:spcAft>
            </a:pPr>
            <a:r>
              <a:rPr lang="en-US" sz="2800" dirty="0" smtClean="0"/>
              <a:t>What limitations exist in your methodology?</a:t>
            </a:r>
          </a:p>
          <a:p>
            <a:pPr marL="1139825"/>
            <a:endParaRPr lang="en-US" dirty="0"/>
          </a:p>
        </p:txBody>
      </p:sp>
    </p:spTree>
    <p:extLst>
      <p:ext uri="{BB962C8B-B14F-4D97-AF65-F5344CB8AC3E}">
        <p14:creationId xmlns:p14="http://schemas.microsoft.com/office/powerpoint/2010/main" val="731054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495300" y="1177573"/>
            <a:ext cx="11226800" cy="4672012"/>
          </a:xfrm>
        </p:spPr>
        <p:txBody>
          <a:bodyPr>
            <a:normAutofit/>
          </a:bodyPr>
          <a:lstStyle/>
          <a:p>
            <a:pPr marL="0" indent="0">
              <a:spcAft>
                <a:spcPts val="1200"/>
              </a:spcAft>
              <a:buNone/>
            </a:pPr>
            <a:r>
              <a:rPr lang="en-US" dirty="0" smtClean="0"/>
              <a:t>The results section of your report should </a:t>
            </a:r>
            <a:r>
              <a:rPr lang="en-US" b="1" dirty="0" smtClean="0">
                <a:solidFill>
                  <a:srgbClr val="255F91"/>
                </a:solidFill>
              </a:rPr>
              <a:t>describe the findings of your study or project</a:t>
            </a:r>
            <a:r>
              <a:rPr lang="en-US" dirty="0" smtClean="0"/>
              <a:t>.</a:t>
            </a:r>
            <a:endParaRPr lang="en-US" dirty="0"/>
          </a:p>
        </p:txBody>
      </p:sp>
      <p:graphicFrame>
        <p:nvGraphicFramePr>
          <p:cNvPr id="4" name="Diagram 3"/>
          <p:cNvGraphicFramePr/>
          <p:nvPr>
            <p:extLst>
              <p:ext uri="{D42A27DB-BD31-4B8C-83A1-F6EECF244321}">
                <p14:modId xmlns:p14="http://schemas.microsoft.com/office/powerpoint/2010/main" val="1980073620"/>
              </p:ext>
            </p:extLst>
          </p:nvPr>
        </p:nvGraphicFramePr>
        <p:xfrm>
          <a:off x="1930401" y="2359378"/>
          <a:ext cx="7676444" cy="3580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85785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dgm id="{BE23161A-7FDD-4F57-ADDB-0C9F42160AC7}"/>
                                            </p:graphicEl>
                                          </p:spTgt>
                                        </p:tgtEl>
                                        <p:attrNameLst>
                                          <p:attrName>style.visibility</p:attrName>
                                        </p:attrNameLst>
                                      </p:cBhvr>
                                      <p:to>
                                        <p:strVal val="visible"/>
                                      </p:to>
                                    </p:set>
                                    <p:animEffect transition="in" filter="fade">
                                      <p:cBhvr>
                                        <p:cTn id="7" dur="500"/>
                                        <p:tgtEl>
                                          <p:spTgt spid="4">
                                            <p:graphicEl>
                                              <a:dgm id="{BE23161A-7FDD-4F57-ADDB-0C9F42160AC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ABD03EE-6EA0-4D45-BC7C-E2748ADB984F}"/>
                                            </p:graphicEl>
                                          </p:spTgt>
                                        </p:tgtEl>
                                        <p:attrNameLst>
                                          <p:attrName>style.visibility</p:attrName>
                                        </p:attrNameLst>
                                      </p:cBhvr>
                                      <p:to>
                                        <p:strVal val="visible"/>
                                      </p:to>
                                    </p:set>
                                    <p:animEffect transition="in" filter="fade">
                                      <p:cBhvr>
                                        <p:cTn id="12" dur="500"/>
                                        <p:tgtEl>
                                          <p:spTgt spid="4">
                                            <p:graphicEl>
                                              <a:dgm id="{AABD03EE-6EA0-4D45-BC7C-E2748ADB984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78024384-E527-4944-924D-C5AF07A3BE89}"/>
                                            </p:graphicEl>
                                          </p:spTgt>
                                        </p:tgtEl>
                                        <p:attrNameLst>
                                          <p:attrName>style.visibility</p:attrName>
                                        </p:attrNameLst>
                                      </p:cBhvr>
                                      <p:to>
                                        <p:strVal val="visible"/>
                                      </p:to>
                                    </p:set>
                                    <p:animEffect transition="in" filter="fade">
                                      <p:cBhvr>
                                        <p:cTn id="17" dur="500"/>
                                        <p:tgtEl>
                                          <p:spTgt spid="4">
                                            <p:graphicEl>
                                              <a:dgm id="{78024384-E527-4944-924D-C5AF07A3BE8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F302D4BF-3342-4224-80F2-CF6AC1ED2A53}"/>
                                            </p:graphicEl>
                                          </p:spTgt>
                                        </p:tgtEl>
                                        <p:attrNameLst>
                                          <p:attrName>style.visibility</p:attrName>
                                        </p:attrNameLst>
                                      </p:cBhvr>
                                      <p:to>
                                        <p:strVal val="visible"/>
                                      </p:to>
                                    </p:set>
                                    <p:animEffect transition="in" filter="fade">
                                      <p:cBhvr>
                                        <p:cTn id="22" dur="500"/>
                                        <p:tgtEl>
                                          <p:spTgt spid="4">
                                            <p:graphicEl>
                                              <a:dgm id="{F302D4BF-3342-4224-80F2-CF6AC1ED2A5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1036</TotalTime>
  <Words>2122</Words>
  <Application>Microsoft Macintosh PowerPoint</Application>
  <PresentationFormat>Custom</PresentationFormat>
  <Paragraphs>208</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Reports</vt:lpstr>
      <vt:lpstr>There are many types of technical reports</vt:lpstr>
      <vt:lpstr>Reports require careful planning</vt:lpstr>
      <vt:lpstr>Most reports will include at least some of these sections</vt:lpstr>
      <vt:lpstr>Introduction / Background</vt:lpstr>
      <vt:lpstr>Introduction / Background</vt:lpstr>
      <vt:lpstr>Methodology</vt:lpstr>
      <vt:lpstr>Methodology</vt:lpstr>
      <vt:lpstr>Results</vt:lpstr>
      <vt:lpstr>Results</vt:lpstr>
      <vt:lpstr>Discussion</vt:lpstr>
      <vt:lpstr>Discussion</vt:lpstr>
      <vt:lpstr>Recommendations</vt:lpstr>
      <vt:lpstr>Recommendations</vt:lpstr>
      <vt:lpstr>Activities</vt:lpstr>
      <vt:lpstr>Activities</vt:lpstr>
      <vt:lpstr>Expenses</vt:lpstr>
      <vt:lpstr>Expenses</vt:lpstr>
      <vt:lpstr>Conclusion</vt:lpstr>
      <vt:lpstr>Reports tell a story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dc:creator>
  <cp:lastModifiedBy>Local User</cp:lastModifiedBy>
  <cp:revision>59</cp:revision>
  <dcterms:created xsi:type="dcterms:W3CDTF">2014-07-07T18:58:50Z</dcterms:created>
  <dcterms:modified xsi:type="dcterms:W3CDTF">2014-07-31T14:31:52Z</dcterms:modified>
</cp:coreProperties>
</file>